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вокруг нас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вокруг нас: понимать, замечать и менять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для каждого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какой будет жизнь в регионе: какие культуры выращивают, как переживают жару и холод, насколько уязвимы дома и дороги.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то, что мы видим сегодня: дождь, ветер, туман или резкое похолодание. Она меняется быстро и может быть разной даже в соседних районах.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сегодня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ливень или одна жара ничего не доказывают. А повторяющиеся тёплые годы, засухи или мягкие зимы уже помогают увидеть долговременную тенденцию.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сигналом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описывает, какой погода бывает обычно в этом месте за много лет. Он показывает не один день, а устойчивую картину сезона и года.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обычно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
</a:t>
            </a:r>
            <a:endParaRPr lang="en-US" sz="2947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энергию, и от её распределения зависит, насколько сильно нагреваются разные территории. Без этого источника климатической системы вообще не было бы.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 и переносит влагу, поэтому влияет на облака, осадки и температуру. Она работает как важный регулятор климата.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 угол падения лучей: у экватора они приходят почти прямо, а ближе к полюсам — под наклоном и слабее нагревают поверхность.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тоже важен: в горах холоднее, чем на равнинах, а на побережьях климат обычно мягче. Высота и близость к морю меняют условия заметно.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высота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накапливают тепло и медленно его отдают, смягчая перепады температуры. Морские течения переносят тепло между районами на огромные расстояния.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течения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нагревается по-разному
</a:t>
            </a:r>
            <a:endParaRPr lang="en-US" sz="3003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солнечные лучи падают почти вертикально, поэтому одна и та же площадь получает больше энергии и сильнее нагревается в течение года.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свет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на Земле формируются разные климатические пояса: тёплые у экватора, умеренные в середине широт и холодные ближе к полюсам.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ниже солнце над горизонтом. Лучи проходят более длинный путь в атмосфере и отдают поверхности меньше тепла.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Косой угол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и течений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 остывает медленнее суши, поэтому океан уменьшает резкие перепады температуры. Из-за этого у побережий лето и зима обычно мягче.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тепло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делают многие берега Европы мягче, чем другие места на той же широте. Поэтому одинаковое положение на карте не означает одинаковый климат.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влияния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работают как огромные «реки» в море. Они переносят тепло и холод на большие расстояния и влияют на климат целых регионов.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парниковый эффект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прозрачны для солнечного света, но удерживают часть тепла, которое Земля излучает обратно в космос.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этого эффекта Земля была бы гораздо холоднее, но его усиление из-за выбросов приводит к потеплению.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Observatory; NOAA Global Monitoring Laboratory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запускает цепочку изменений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изменение одной части системы отражается на других компонентах.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деятельность людей меняет климат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выделяет углекислый газ. Он накапливается в атмосфере и усиливает удержание тепла у поверхности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топлива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выбросы растут сразу из нескольких источников, климатическая система получает постоянный дополнительный нагрев. Именно поэтому важны не единичные меры, а общий сокращённый след.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особенно животноводство, и свалки выделяют метан. Этот газ действует сильнее углекислого в расчёте на короткий срок.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CO2, поэтому вырубка уменьшает естественный «поглотитель» углерода. После этого в атмосфере остаётся больше парниковых газов.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так, по оценке IPCC, потеплела поверхность Земли по сравнению с доиндустриальным уровнем.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такое изменение уже заметно влияет на лёд, воду и живые организмы по всему миру.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Synthesis Report, 2023
</a:t>
            </a:r>
            <a:endParaRPr lang="en-US" sz="9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CO2 и температуры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кривые помогают увидеть связь между ростом парниковых газов и потеплением поверхности Земли.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величины растут почти одновременно, что показывает устойчивую тенденцию, а не случайное колебание погоды.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Global Monitoring Laboratory; NASA GISTEMP, данные по годовым средним значениям, 1960–2020.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заметных признака
</a:t>
            </a:r>
            <a:endParaRPr lang="en-US" sz="294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стало дольше, а дни с сильной жарой встречаются чаще. В городах это особенно заметно: асфальт и здания удерживают тепло, и вечером температура падает медленнее, чем раньше.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перегреваются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меняется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изменения видны ещё нагляднее. Арктический морской лёд сокращается, и его сезонное таяние начинается раньше. Это отражается на маршрутах животных и на жизни людей, которые живут у моря.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во многих горных районах отступают год за годом. Фотографии, сделанные с одного и того же места в разное время, показывают, как белые склоны уступают место камням и воде.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отступают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усиливаются экстремальные явления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средняя температура растёт, жаркие дни становятся более частыми и продолжительными. Организму сложнее охлаждаться, а люди и животные быстрее устают и теряют силы.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дольше держится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может удерживать больше водяного пара. Поэтому при подходящих условиях выпадает сразу много осадков, и обычный дождь быстро превращается в ливень.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ливни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ускоряет испарение воды из почвы и листьев. Если дождей мало, растения вянут быстрее, а засуха сильнее бьёт по урожаю и зелёным насаждениям.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сохнет почва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не делает погоду одинаковой, но повышает вероятность крайностей. Поэтому в одном регионе чаще наблюдают жару и засуху, а в другом — резкие осадки и паводки.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Крайности становятся вероятнее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 меры в одной таблице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последствия климата уже видны и какие меры помогают снизить ущерб в повседневной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меры работают по-разному: одни уменьшают перегрев, другие помогают экономить воду, третьи снижают риск подтоплений.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мер адаптации: UNDRR, IPCC, материалы по городскому благоустройству.
</a:t>
            </a:r>
            <a:endParaRPr lang="en-US" sz="13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3,7 мм в год
</a:t>
            </a:r>
            <a:endParaRPr lang="en-US" sz="5504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такой скоростью в среднем повышался уровень мирового океана в 2006–2018 годах.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ледники и ледяные щиты теряют массу, вода попадает в океан, а его объём растёт ещё и из-за расширения тёплой воды.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AR6, WGI, 2021.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 жизнь живых организмов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сроки тепла сдвигаются, растения могут зацвести раньше обычного. Если потом возвращаются холода, цветки и завязи повреждаются, а урожай становится меньше.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Сбивается сезонность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последствия заметны через здоровье, воду и продукты питания. Жара усиливает нагрузку на организм, а засухи и ливни делают сельское хозяйство менее предсказуемым.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людей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и растениям нужно время, чтобы приспособиться к новым условиям. Но скорость изменения климата часто выше, чем их способность расселяться и выживать на привычных территориях.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 успевают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Насекомые-вредители и переносчики болезней в тёплые годы появляются раньше и дольше остаются активными. Это меняет привычный баланс в лесах, садах и на полях.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активнее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работает лучше всего
</a:t>
            </a:r>
            <a:endParaRPr lang="en-US" sz="2944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экономия ресурсов важна, потому что формирует привычки и показывает пример другим. Но один человек не может изменить энергосистему, транспорт или городскую среду в одиночку.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 появляется, когда люди поддерживают понятные правила: экономят энергию, выбирают общественный транспорт и участвуют в проектах, которые делают изменения видимыми и постоянными.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эффект дают решения на уровне школ, городов и стран. Когда меняются здания, транспорт и источники энергии, сокращаются выбросы для миллионов людей сразу.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изменения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 уровне городов и стран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 стен, окон и крыш помогает зданиям терять меньше тепла зимой и меньше перегреваться летом. Это снижает расход энергии и делает помещения комфортнее.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и экономнее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ветряные электростанции дают электричество без сжигания топлива. Чем больше таких источников в энергосистеме, тем ниже зависимость от угля, нефти и газа.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общественный транспорт, безопасные велодорожки и удобные пересадки уменьшают число поездок на личных машинах. В результате снижаются выбросы и улучшается качество воздуха.
</a:t>
            </a:r>
            <a:endParaRPr lang="en-US" sz="943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машин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школьных действий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действия можно объединить в простой цикл: выбрать шаги, выполнить их и проверить, что изменилось за месяц.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не сам по себе: его ускоряет рост парниковых газов. Но у нас есть инструменты — экономия энергии, разумные привычки и совместные решения, которые действительно дают результат.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2026-07-26T18:18:06Z</dcterms:created>
  <dcterms:modified xsi:type="dcterms:W3CDTF">2026-07-26T18:18:06Z</dcterms:modified>
</cp:coreProperties>
</file>