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раскрывает труд, власть, нравственный выбор и границы силы.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«Человек с молоточком»: литературный образ силы, выбора и ответственности
</a:t>
            </a:r>
            <a:endParaRPr lang="en-US" sz="318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образ важен для анализа в 10 классе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старшей школе особенно важно видеть в детали не только предмет, но и знак мировоззрения. Молоточек помогает понять, как литература превращает действие, интонацию и вещь в символ характера, власти и ответственности.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Молоточек как предметная деталь в литературном тексте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Предметная деталь в произведении часто работает как знак профессии, привычек и внутреннего состояния героя, а не просто как описание обстановки.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Молоточек связывается с ремесленной точностью, практической работой и видимым результатом, поэтому он легко становится признаком мастерства и собранности.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другом контексте тот же предмет может обозначать жесткость, давление и стремление решить проблему силой вместо разговора и размышления.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 человека с молоточком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размера и последствий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инструмент создает заметный эффект, и именно это усиливает смысл образа. Он может читаться как знак мастера, который созидает, или как знак человека, привыкшего давить и подчинять.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образе важен момент сосредоточенного движения: рука поднята, взгляд собран, замах короток и точен. Действие сразу ведет к результату, поэтому жест выглядит предельно целенаправленным.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смыслов, связанных с молоточком в культуре и литературе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вещь может переходить из бытовой сферы в символическую, сохраняя при этом образ точного удара.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устойчивость имеют значения труда и мастерства, но контекст может смещать образ к власти, принуждению или оценке характера.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культурных и литературных значений образа молоточка; дата не требуется.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образа: от древнего инструмента к символу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молотки появились как простейшие ударные инструменты: каменная рабочая часть соединялась с рукоятью и использовалась для грубой обработки материала.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Металлургическое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появлением бронзовых, затем железных и стальных форм инструмент стал точнее и прочнее, а его применение расширилось в строительстве, кузнечном деле и ремонте.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закрепление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традиции молоток начал ассоциироваться не только с практической пользой, но и с ручным трудом, мастерством, решительностью и умением преобразовывать материал.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и культуре предмет стал знаком действия, суда, давления и созидания, поэтому его смысл зависит от того, кто и зачем им пользуется.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образа молоточка в разных контекстах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значение предмета меняется вместе с художественной ситуацией и авторской оценкой.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сам по себе нейтрален: смысл формируется контекстом, интонацией и тем, как автор показывает действие.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литературных и культурных контекстов употребления образа молоточка; дата не требуется.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предмет превращается в художественный символ
</a:t>
            </a:r>
            <a:endParaRPr lang="en-US" sz="2641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реального предмета к авторской оценке и выводу о герое.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человек ищет одно быстрое средство для любой задачи и предпочитает немедленное действие сложному анализу обстоятельств.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«Человек с молоточком» как тип мышления и поведения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поведение выглядит уверенным и прямолинейным, но из-за этого часто не замечает оттенков, альтернатив и чужих чувств.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этот тип сближается с упрощенным взглядом на мир, где сложность заменяется механическим решением.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помогает увидеть разницу между решительностью и примитивным давлением, которое не учитывает цену поступка.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прочтение: мастер, ремесленник, созидатель
</a:t>
            </a:r>
            <a:endParaRPr lang="en-US" sz="2809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положительном смысле молоточек связан с точностью, терпением и выучкой: важна не сила удара, а верное движение и качественный результат.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помогает показать мастера, который создает прочную вещь, отвечает за сделанное и ценит меру, последовательность и надежность.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одного образа: созидание и разрушение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предмет меняет смысл в зависимости от ситуации, интонации и оценки автора.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созидательные смыслы, но разрушительная линия делает образ нравственно напряжённым.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литературоведческого анализа образа; 2025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прямом значении молоточек обозначает конкретный предмет, но в литературе он легко становится метафорой резкого, «ударного» способа решения проблемы.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Переносный смысл возникает там, где важны не инструменты, а манера поведения: давление, грубость, поспешность и отказ от тонкого анализа.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школьном анализе важно отделять нейтральное название вещи от образа, который характеризует речь, мышление или нравственную позицию героя.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переносные значения, связанные с молоточком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молоточка в искусстве, иллюстрации и массовой культуре
</a:t>
            </a:r>
            <a:endParaRPr lang="en-US" sz="2241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жест в кадре
</a:t>
            </a:r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иллюстрации молоточек часто показывают в момент короткого, точного движения: рука напряжена, взгляд собран, а результат уже читается в материале. Такой кадр подчёркивает не силу ради силы, а дисциплину, аккуратность и ответственность за сделанную вещь.
</a:t>
            </a:r>
            <a:endParaRPr lang="en-US" sz="1517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1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Суд, решение, финальная точка
</a:t>
            </a:r>
            <a:pPr algn="l" indent="0" marL="0">
              <a:lnSpc>
                <a:spcPct val="90000"/>
              </a:lnSpc>
              <a:buNone/>
            </a:pPr>
            <a:r>
              <a:rPr lang="en-US" sz="141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художественных сценах молоточек нередко связывают с окончательным решением: звук удара воспринимается как знак закрытия спора или утверждения порядка. Визуальный образ становится строгим и даже холодным, потому что он обозначает власть и необратимость выбора.
</a:t>
            </a:r>
            <a:endParaRPr lang="en-US" sz="1411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Популярный символ действия
</a:t>
            </a:r>
            <a:pPr algn="l" indent="0" marL="0">
              <a:lnSpc>
                <a:spcPct val="90000"/>
              </a:lnSpc>
              <a:buNone/>
            </a:pPr>
            <a:r>
              <a:rPr lang="en-US" sz="135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массовой культуре молоточек легко распознаётся как знак прямого вмешательства и ясного результата. Его образ часто опирается на контраст: маленький инструмент и сильное последствие, что делает символ выразительным и эмоционально напряжённым.
</a:t>
            </a:r>
            <a:endParaRPr lang="en-US" sz="1355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626" y="1733225"/>
            <a:ext cx="6210249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где прямолинейное действие помогает, а где приводит к ошибке.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ситуация, тем опаснее механический подход: польза прямоты быстро превращается в потерю точности и смысла.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содержанию презентации; 2025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риски «молоточного» способа действия
</a:t>
            </a:r>
            <a:endParaRPr lang="en-US" sz="283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молоточек уместен, а когда он становится ошибкой
</a:t>
            </a:r>
            <a:endParaRPr lang="en-US" sz="2481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средства в зависимости от задачи и характера действия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304015"/>
            <a:ext cx="387900" cy="310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подчёркивает не мощь, а управляемое действие. Важна не сама энергия, а способность направить её точно, без лишнего давления и разрушения.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под контролем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Молоточек становится знаком внутренней меры: человек понимает, где нужно остановиться, насколько сильным должен быть удар и ради какой цели он действует.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Мера и ориентир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 образа связан с осторожностью по отношению к другому человеку и к вещи. Ошибка здесь означает не только промах, но и возможный вред.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границам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анализ переводит образ в вопрос о совести: использует ли герой силу для созидания или превращает её в средство давления и упрощения.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выбор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Ответственность, мера и самоконтроль как нравственный аспект образа
</a:t>
            </a:r>
            <a:endParaRPr lang="en-US" sz="230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звучание образа в цифровую эпоху
</a:t>
            </a:r>
            <a:endParaRPr lang="en-US" sz="2584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молоточек сохраняет значение конкретного, осязаемого труда. Он напоминает, что не всякое важное действие можно заменить экраном, алгоритмом или абстрактной схемой.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литературы это особенно важно: предмет становится знаком связи человека с реальным результатом, где решение должно завершаться вещью, поступком и видимым следом.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значение образа во времени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этапом предмет сохраняет связь с ударом, но всё шире работает как культурный знак.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идёт от вещи к символу: практическая функция не исчезает, а обрастает новыми литературными смыслами.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предметного и символического значения образа; 2025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Молоточек сам по себе нейтрален: он может соединять детали, помогать делу и создавать прочную вещь, если используется точно, спокойно и по назначению.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тот же образ показывает опасность, когда силу выбирают вместо размышления, разговора и поиска причин. Тогда действие становится давлением, а не решением.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зрелость в литературном смысле связана с мерой: важно не только уметь действовать, но и понимать, зачем и к чему приведёт поступок.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образа: что именно решает человек силой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вывод: что показывает образ «человека с молоточком»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проверяет не только умение действовать, но и способность выбирать меру, цель и ответственность. В литературе он особенно точно раскрывает характер через то, как человек пользуется силой.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2026-05-23T11:44:08Z</dcterms:created>
  <dcterms:modified xsi:type="dcterms:W3CDTF">2026-05-23T11:44:08Z</dcterms:modified>
</cp:coreProperties>
</file>