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ведь не так много знаем об американцах?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много людей, языков и привычек.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учить слова про людей, семью, школу, еду и традиции, а ещё лучше понимать тексты, фильмы и диалоги о реальной жизни в США.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США на уроке английского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объясняет, почему климат, транспорт и повседневная жизнь в разных штатах сильно отличаются.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страны, где соседствуют мегаполисы, горы, пустыни и океаны.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Factbook, площадь США.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объединяет семьи с разной историей миграции, языками и культурными привычками.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США нельзя описать одной культурой: внутри страны живут очень разные сообщества.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данные переписи 2020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США: много разных групп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американцы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проживания влияет на транспорт, плотность населения, школу и привычный ритм дня.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застройка, тем чаще люди пользуются общественным транспортом; в более разреженных районах почти всегда нужна машина.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типах расселения в США.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 в США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обычно начинается утром и заканчивается днём. Ученики приходят на занятия, раскладывают вещи в шкафчик и переходят из кабинета в кабинет по расписанию.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и обед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часто есть столовая и библиотека. На переменах дети общаются, а в обеденное время выбирают еду в столовой или приносят lunch box из дома.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многие остаются на спорте, в кружках или на дополнительных уроках. Это важная часть школьной жизни, где ученики учатся работать в команде и общаться.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школьный автобус, спортплощадка и шкафчики. Эти детали помогают представить, как устроена повседневная жизнь американских учеников.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подросток в США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которые вместе формируют привычки, интересы и поведение.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главным языком общения в школе, на улице и в интернете, поэтому именно его изучают на уроках и используют в повседневных ситуациях.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дома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дома говорят не только по-английски, но и по-испански, по-китайски, на тагальском, вьетнамском или арабском, в зависимости от семейной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акценты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отдельные слова меняются от штата к штату и даже от семьи к семье, поэтому в США можно услышать заметные языковые различия.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американского английского
</a:t>
            </a:r>
            <a:endParaRPr lang="en-US" sz="1731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замечать, что американский вариант английского отличается произношением, словарём и некоторыми выражениями, которые часто встречаются в фильмах и текстах.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США: английский и другие языки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быстро меняются, поэтому медиа-привычки зависят от возраста, семьи и круга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выбирают развлекательный и короткий контент, а взрослые чаще следят за новостями и спортом.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теме урока; относительная шкала интереса.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смотрят и слушают американские подростки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США: не только фастфуд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Бургеры и картофель фри действительно известны, но рядом с ними часто встречаются пицца, сэндвичи, салаты и блюда из разных кухонь мира.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ужин готовят дома, а не покупают готовую еду. Это зависит от расписания, привычек семьи и того, где именно живут люди.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легко найти итальянскую, мексиканскую, китайскую и индийскую кухню. Разнообразие еды связано с историей миграции и открытостью к новым вкусам.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штатах есть свои любимые блюда и традиции питания. Поэтому меню в одном регионе может заметно отличаться от меню в другом.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кухня не сводится к одному набору блюд. В реальной жизни люди выбирают еду по вкусу, бюджету, привычкам семьи и месту проживания.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праздники США, их дату, смысл и привычные семейные символы.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увидеть, что в американской культуре важны семья, символы и совместные традиции, а не только официальные даты.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о культурных традициях США; общепринятые сведения о государственных и семейных праздниках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знают почти все американцы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школьная жизнь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команды по американскому футболу, баскетболу, бейсболу и хоккею. Для учеников это не просто игра, а часть школьной жизни и повода поддерживать друзей.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обычно связан с залами, площадками и стадионами рядом со школой. Такие места используют и на уроках физкультуры, и после занятий, когда проходят тренировки и матчи.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школьных команд часто становятся событием для учеников, родителей и учителей. Болельщики приходят в школьной форме цветов команды, приносят плакаты и громко поддерживают игроков.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подростки остаются на секциях, репетициях или дополнительных занятиях. Поэтому школьный день в США часто заканчивается позже, чем обычные уроки в расписании.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короткие новости часто показывают только яркие, но не самые обычные стороны жизни страны. Из-за этого впечатление получается слишком упрощённым.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стереотипом и реальностью показывает, что по одному образу нельзя судить о всех американцах.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урока; не основано на статистической выборке
</a:t>
            </a:r>
            <a:endParaRPr lang="en-US" sz="11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о США и реальность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удивить иностранца в США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американцы часто улыбаются и говорят короткие вежливые фразы. Это не обязательно означает близкое знакомство, а скорее показывает спокойное и дружелюбное отношение.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talk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разговором о деле люди нередко обсуждают погоду, школу или планы на день. Такая короткая беседа помогает начать общение без неловкой тишины.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ситуациях важно не подходить слишком близко и уважать границы другого человека. Это особенно заметно в очереди, в транспорте и при первом знакомстве.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 считается нормой в школе, на кружках и на встречах. Если человек опаздывает, он обычно предупреждает об этом заранее.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новости и соцсети создают образ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событие превращается в упрощённое впечатление о США в медиа.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Восточном побережье много старых городов, плотной застройки и быстрого ритма жизни. Здесь чаще заметны метро, офисные районы и постоянное движение между домом, школой и работой.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Юга характерны тёплый климат, семейные традиции и блюда местной кухни. В повседневной жизни здесь часто важны общение с родственниками, соседями и участие в местных праздниках.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Среднем Западе сильны сельское хозяйство, спокойный темп жизни и небольшие сообщества. Многие города здесь меньше, а отношения между людьми часто более тесные и привычные.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заметны крупные города, технологии, природа и частые переезды между штатами. Здесь рядом могут существовать современные районы, океанское побережье и горные ландшафты.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США и их 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повседневной жизни по регионам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жильё, транспорт и привычки меняются от региона к региону.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зависит от региона: где-то люди живут в городских квартирах, а где-то в домах и чаще пользуются машиной.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8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и культурным особенностям регионов США; учебные материалы
</a:t>
            </a:r>
            <a:endParaRPr lang="en-US" sz="10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образ жизни человека влияет не один признак, а сразу несколько. Поэтому два школьника из одного штата могут быть очень непохожи друг на 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учитывать, тем точнее становится портрет человека и тем меньше остаётся места для обобщений.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американцев нельзя описать одним словом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важно запомнить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многогранна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нельзя представить как страну с одним стилем жизни. Здесь рядом существуют большие города, маленькие посёлки, разные климатические зоны и очень разные семьи.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Американцы говорят по-разному, по-разному едят, учатся и проводят свободное время. На привычки влияют регион, семья, школа и круг общения.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неточны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соцсети показывают только часть реальности. Поэтому по одному сериалу, клипу или новости невозможно понять жизнь всей страны.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важнее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конкретных сведений о США, тем легче понимать тексты, диалоги и культурные детали на английском языке без лишних ошибок и 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люди всегда сложнее стереотипов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это страна множества языков, привычек и историй. Когда мы смотрим шире, чем фильмы и заголовки, то лучше понимаем людей, культуру и английский язык.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2026-05-31T06:58:50Z</dcterms:created>
  <dcterms:modified xsi:type="dcterms:W3CDTF">2026-05-31T06:58:50Z</dcterms:modified>
</cp:coreProperties>
</file>