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image" Target="../media/image-4-14.png"/><Relationship Id="rId15" Type="http://schemas.openxmlformats.org/officeDocument/2006/relationships/image" Target="../media/image-4-15.png"/><Relationship Id="rId16" Type="http://schemas.openxmlformats.org/officeDocument/2006/relationships/slideLayout" Target="../slideLayouts/slideLayout1.xml"/><Relationship Id="rId1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словосочетание: как язык собирает смысл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5217550" y="4500900"/>
            <a:ext cx="26286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217550" y="3501125"/>
            <a:ext cx="34764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слова дружат и вместе делают речь точной.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слово и словосочетание в 3 классе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 слову добавляется точное уточнение, речь становится понятнее, ярче и аккуратнее. На этом уроке мы учимся замечать такие «помощники» и правильно строить из них предложения.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называют предметы: кот, парта, снег. Они как маленькие ярлычки на всё, что нас окружает, чтобы мы не путались.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обозначать действия и признаки: бежит, рисует, добрый, зелёный. Без них рассказ стал бы очень скучным и коротким.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— это единица языка, которая называет что-то одно: предмет, действие, признак или число. Оно помогает быстро передать мысль.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строить более длинные высказывания. Из них, как из кубиков, можно собрать фразу, ответ или целый рассказ.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6579" y="1548524"/>
            <a:ext cx="357600" cy="35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6570" y="2214515"/>
            <a:ext cx="357600" cy="357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70101" y="2868207"/>
            <a:ext cx="310538" cy="382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482045" y="3534182"/>
            <a:ext cx="286650" cy="382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446570" y="4248220"/>
            <a:ext cx="357600" cy="286080"/>
          </a:xfrm>
          <a:prstGeom prst="rect">
            <a:avLst/>
          </a:prstGeom>
        </p:spPr>
      </p:pic>
      <p:sp>
        <p:nvSpPr>
          <p:cNvPr id="17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помогают узнать значение слова
</a:t>
            </a:r>
            <a:endParaRPr lang="en-US" sz="2400" dirty="0"/>
          </a:p>
        </p:txBody>
      </p:sp>
      <p:sp>
        <p:nvSpPr>
          <p:cNvPr id="1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9" name="Text 2"/>
          <p:cNvSpPr txBox="1"/>
          <p:nvPr/>
        </p:nvSpPr>
        <p:spPr>
          <a:xfrm>
            <a:off x="3113280" y="1491916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Кто? Что?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помогают понять, называет ли слово предмет или живое существо. Например: птица — кто?, книга — что?.
</a:t>
            </a:r>
            <a:endParaRPr lang="en-US" sz="737" dirty="0"/>
          </a:p>
        </p:txBody>
      </p:sp>
      <p:sp>
        <p:nvSpPr>
          <p:cNvPr id="20" name="Text 3"/>
          <p:cNvSpPr txBox="1"/>
          <p:nvPr/>
        </p:nvSpPr>
        <p:spPr>
          <a:xfrm>
            <a:off x="3113269" y="2157905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Какой? Какая? Какие?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вопросы показывают признак предмета. Они подсказывают, каким он бывает: весёлый, высокая, зелёные.
</a:t>
            </a:r>
            <a:endParaRPr lang="en-US" sz="737" dirty="0"/>
          </a:p>
        </p:txBody>
      </p:sp>
      <p:sp>
        <p:nvSpPr>
          <p:cNvPr id="21" name="Text 4"/>
          <p:cNvSpPr txBox="1"/>
          <p:nvPr/>
        </p:nvSpPr>
        <p:spPr>
          <a:xfrm>
            <a:off x="3113269" y="2823894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делает? Что делают?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вопросы помогают узнать действие. С их помощью легко понять, что происходит: бежит, читает, играют.
</a:t>
            </a:r>
            <a:endParaRPr lang="en-US" sz="737" dirty="0"/>
          </a:p>
        </p:txBody>
      </p:sp>
      <p:sp>
        <p:nvSpPr>
          <p:cNvPr id="22" name="Text 5"/>
          <p:cNvSpPr txBox="1"/>
          <p:nvPr/>
        </p:nvSpPr>
        <p:spPr>
          <a:xfrm>
            <a:off x="3113269" y="3489871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Где? Когда?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отвечает не на вопрос о предмете, а о месте или времени. Тогда оно помогает точнее представить событие.
</a:t>
            </a:r>
            <a:endParaRPr lang="en-US" sz="737" dirty="0"/>
          </a:p>
        </p:txBody>
      </p:sp>
      <p:sp>
        <p:nvSpPr>
          <p:cNvPr id="23" name="Text 6"/>
          <p:cNvSpPr txBox="1"/>
          <p:nvPr/>
        </p:nvSpPr>
        <p:spPr>
          <a:xfrm>
            <a:off x="3113269" y="4155848"/>
            <a:ext cx="3635100" cy="4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для поиска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237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7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 одного слова можно задать вопрос к другому, слова связаны. Именно так находят словосочетания в предложении.
</a:t>
            </a:r>
            <a:endParaRPr lang="en-US" sz="73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0" y="2892484"/>
            <a:ext cx="9144000" cy="22502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1025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— это два или несколько слов, которые связаны по смыслу и по форме. Вместе они называют предмет или действие точнее, чем одно слово.
</a:t>
            </a:r>
            <a:endParaRPr lang="en-US" sz="1086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033100" y="1449000"/>
            <a:ext cx="36609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синее небо, читать книгу, очень быстро. Здесь одно слово уточняет другое, и мысль звучит яснее, словно наводит резкость.
</a:t>
            </a:r>
            <a:endParaRPr lang="en-US" sz="1086" dirty="0"/>
          </a:p>
        </p:txBody>
      </p:sp>
      <p:sp>
        <p:nvSpPr>
          <p:cNvPr id="9" name="Text 3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словосочетание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и зависимое слово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Зависимое слово поясняет главное и добавляет точность. В сочетании яркий цветок главным будет слово цветок, а яркий — зависимым.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словосочетании читать книгу главное слово — читать, а зависимое — книгу. Без зависимого слова смысл был бы менее точным.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слово — самое важное в словосочетании. Именно от него мы задаём вопрос к другому слову и понимаем, о чём идёт речь.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словосочетание в предложении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слово, от которого можно задать вопрос к другому слову. Например: дом какой? — большой. Так сразу видна связь между словами.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проверьте, отвечают ли слова друг на друга по смыслу. Если вопрос задаётся легко, перед вами, скорее всего, словосочетание.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стоят рядом, но вопрос задать нельзя, это не словосочетание. Просто соседство слов ещё не делает их дружной парой.
</a:t>
            </a:r>
            <a:endParaRPr lang="en-US" sz="11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словосочетанию, от словосочетания к предложению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одно слово может стать частью словосочетания, а затем — предложения с законченной мыслью.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не равно предложению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только уточняет значение слов. В нём ещё нет полной мысли, поэтому оно не может само сообщить новость или ответ.
</a:t>
            </a:r>
            <a:endParaRPr lang="en-US" sz="12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203" y="1810175"/>
            <a:ext cx="2577600" cy="158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зелёная трава — это словосочетание. А вот Трава зеленеет весной — уже предложение, потому что мысль закончена.
</a:t>
            </a:r>
            <a:endParaRPr lang="en-US" sz="12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680468"/>
            <a:ext cx="5410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входит в состав предложения и помогает ему быть точным. Оно работает как полезный помощник, а не как самостоятельное сообщение.
</a:t>
            </a:r>
            <a:endParaRPr lang="en-US" sz="12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словосочетания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сочетания существительного с прилагательным: весёлый щенок, тёплый шарф. Прилагательное помогает представить предмет ярче и точнее.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бывают сочетания глагола с существительным: читать книгу, рисовать дом. Здесь действие становится понятнее, потому что видно, что именно делают.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речи встречаются и сочетания существительного с существительным: чашка чая, крыша дома. Второе слово уточняет первое и делает его более конкретным.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словосочетания слышны и в школе, и дома, и на улице. Они помогают говорить понятно, красиво и без лишних повторов.
</a:t>
            </a:r>
            <a:endParaRPr lang="en-US" sz="10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вокруг нас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всё становится понятнее
</a:t>
            </a:r>
            <a:pPr algn="l" indent="0" marL="0">
              <a:lnSpc>
                <a:spcPct val="115000"/>
              </a:lnSpc>
              <a:buNone/>
            </a:pPr>
            <a:r>
              <a:rPr lang="en-US" sz="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учитель открывает новый учебник, и сразу слышны точные слова: дружный класс, аккуратная тетрадь, чистая доска. Каждое словосочетание помогает увидеть картинку яснее. Даже обычные школьные вещи начинают звучать не скучно, а по-настоящему живо и понятно.
</a:t>
            </a:r>
            <a:endParaRPr lang="en-US" sz="82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тоже полно точных сочетаний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кухне мама ставит вкусный обед, а рядом лежит свежий хлеб. В комнате можно заметить мягкий плед, книжную полку и тихий вечер. Словосочетания незаметно помогают нам описывать знакомые предметы так, чтобы собеседник сразу всё представил.
</a:t>
            </a:r>
            <a:endParaRPr lang="en-US" sz="84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книгах и разговорах они тоже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2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сказке может встретиться смелый герой, в загадке — белый снег, а в разговоре — добрая новость. Такие сочетания делают речь выразительной и аккуратной. Стоит добавить одно точное слово, и обычная фраза становится намного интереснее для слушателя.
</a:t>
            </a:r>
            <a:endParaRPr lang="en-US" sz="84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21875"/>
            <a:ext cx="397500" cy="39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21875"/>
            <a:ext cx="397500" cy="397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04415" y="1808825"/>
            <a:ext cx="344175" cy="423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2452" y="1808825"/>
            <a:ext cx="317700" cy="423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связывают слова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 предмету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называют предметы, отвечают на вопросы кто? и что?. Так легче найти главное слово и понять, о чём идёт речь в словосочетании.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 признаку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обозначает признак, к нему подойдут вопросы какой? какая? какие?. Они помогают узнать, какое качество уточняет главное слово и делает его точнее.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 действию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отвечают на вопросы что делает? что делают? что делать?. С их помощью можно соединить действие с предметом и построить понятное словосочетание.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 месту и 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слова уточняют, где или когда происходит действие. Тогда помогают вопросы где? куда? когда?. Они делают речь подробной, но не длинной и скучной.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составить словосочетание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сначала выбрать главное слово, затем подобрать зависимое и проверить связь вопросом.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встречаются чаще всего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брать слова с предлогом и считать их готовым словосочетанием без проверки. Сначала нужно посмотреть, есть ли смысловая связь и какое слово главное.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и с предложением: если мысль уже закончена, есть интонация сообщения и знак конца, это не словосочетание. У словосочетания нет полной законченности.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называют словосочетанием просто набор слов, где никто ни с кем не связан. Если нельзя задать вопрос от одного слова к другому, такой пример не подходит.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каждый раз задавать вопрос. Он сразу показывает, какое слово зависит от другого и действительно ли перед нами словосочетание.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словосочетания в речи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речь красивее и разнообразнее. Если не повторять одно и то же слово, рассказ звучит живее, а описание картинки получается ярким и интересным для слушателя.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нужны, чтобы лучше отвечать на вопросы, сочинять рассказы и подбирать удачные слова в тетради. Это маленькая языковая помощь, которая работает очень старательно.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помогают говорить и писать точнее. Вместо одного слова можно выбрать такое сочетание, которое сразу показывает цвет, размер, настроение или действие, и мысль становится яснее.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300" y="1351787"/>
            <a:ext cx="4121700" cy="1110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1700" y="2466199"/>
            <a:ext cx="4122300" cy="111108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1700" y="3580665"/>
            <a:ext cx="4122300" cy="11110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Словосочетания в повседневной жизни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55250" y="15164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и на рынке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легко услышать словосочетания свежий хлеб, сладкое яблоко, большая очередь. Они помогают быстро понять, какой товар нужен и что происходит вокруг. Даже короткая покупка становится яснее, если слова стоят рядом точно и дружно.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455250" y="2630889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и 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улице встречаются тёплый ветер, высокий дом, тихий двор. Такие сочетания сразу создают картинку в голове и помогают описать место без длинных объяснений. Обычная прогулка звучит выразительнее, когда к словам добавляется точное уточнение.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5250" y="3745350"/>
            <a:ext cx="36612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 за партой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жизни постоянно появляются новый учебник, внимательный ученик, чистая тетрадь. Эти словосочетания часто слышны на уроках и в заданиях. Они делают речь аккуратной и помогают не перепутать, о чём именно идёт разговор.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проверить, что перед нами словосочетание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идёт по трём признакам: смысловая связь, вопрос от главного слова и отсутствие законченной мысли.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Мини-задания на уроке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4997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подобрать вопрос к слову: какой? что делает? куда? Так ученики быстро находят зависимое слово и учатся замечать связь между словами без лишней путаницы.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283187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удобно искать главное слово в готовых примерах: высокий — дерево, читать — сказку, тёплый — шарф. Такое задание тренирует внимание и помогает работать очень аккуратно.
</a:t>
            </a:r>
            <a:endParaRPr lang="en-US" sz="1186" dirty="0"/>
          </a:p>
        </p:txBody>
      </p:sp>
      <p:sp>
        <p:nvSpPr>
          <p:cNvPr id="8" name="Text 4"/>
          <p:cNvSpPr txBox="1"/>
          <p:nvPr/>
        </p:nvSpPr>
        <p:spPr>
          <a:xfrm>
            <a:off x="6116425" y="2063000"/>
            <a:ext cx="2577600" cy="17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полезно составлять собственные пары слов по картинке или по теме урока. Когда ребёнок сам придумывает словосочетание, он лучше запоминает правило и смелее отвечает.
</a:t>
            </a:r>
            <a:endParaRPr lang="en-US" sz="11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слове и словосочетании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один предмет, признак, действие или число. Оно похоже на маленькую деталь, из которой потом можно собрать более длинную и точную фразу.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Словосочетание соединяет два или несколько слов по смыслу. В нём одно слово главное, а другое помогает уточнить значение и сделать мысль понятнее.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выражает законченную мысль. Оно сообщает что-то целиком, поэтому может стоять отдельно и обычно заканчивается точкой, вопросительным или восклицательным знаком.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мысль не закончена и слова только уточняют друг друга, это словосочетание. Если сообщение полное, перед нами уже предложение, а не его часть.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7000" y="1958022"/>
            <a:ext cx="4347000" cy="27338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10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язык становится точнее и богаче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07950"/>
            <a:ext cx="34818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умеет находить главное и зависимое слово, речь становится ясной, красивой и уверенной. Слово строит смысл, а словосочетание помогает ему дружно работать.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2026-05-21T22:49:37Z</dcterms:created>
  <dcterms:modified xsi:type="dcterms:W3CDTF">2026-05-21T22:49:37Z</dcterms:modified>
</cp:coreProperties>
</file>