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Мелодичность — это всегда песенность?
</a:t>
            </a:r>
            <a:endParaRPr lang="en-US" sz="2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музыка поёт, а когда просто красиво звучит.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уже знаем о песне и мелодии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обычно связана с голосом и словами, а мелодия движется вверх и вниз. В музыке бывают разные характеры, и особенно заметна та мелодия, которую легко запомнить и тихо напеть.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иногда похожа на пение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 часто напоминает человеческий голос: она идёт спокойно, без резких скачков, а фразы звучат естественно и мягко.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музыке есть короткие и длинные фразы, повторяющиеся интонации и ровное движение, её легко мысленно напевать вместе с собой.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даже инструмент звучит так, будто поёт. Тогда музыка кажется живой, тёплой и очень близкой к обычной песне.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человека и музыкальная мелодия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голос не звучит ровно, как линия. Он дышит, поднимается и опускается. Именно поэтому песня так похожа на живую речь и музыку.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похожа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мелодия повторяет такие подъёмы, спады и плавные фразы, мы слышим в ней напевность. Рядом с поющим ребёнком и скрипкой это сходство заметно особенно хорошо.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песенности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мелодия движется плавно. В ней нет лишней суеты, поэтому ухо легко следит за каждым поворотом и охотно узнаёт знакомую интонацию.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такой музыке слышны повторы. Они помогают запомнить мелодию и создают ощущение, будто её уже хочется тихо пропеть.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у песенности обычно ясный и удобный. Фразы заканчиваются мягко, как будто музыка делает спокойный вдох и готовится к следующей мысли.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песенно звучат колыбельные, народные песни и лирические пьесы. В них музыка как будто говорит по-доброму и очень спокойно.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мелодичности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Мелодичная музыка приятно слушается, потому что в ней есть выразительная линия и ясное движение звуков.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может быть нежной, торжественной, весёлой или задумчивой. Мелодичность не ограничивается только тихими и ровными мотивами.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Мелодичность встречается в песне, танце, марше, сказочной музыке и в инструментальных пьесах, где нет слов, но есть красота.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понятие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музыка не похожа на пение, она всё равно может быть мелодичной. Значит, это понятие шире, чем песенность.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ощущение напевности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Слушаем, как строится мелодия, и замечаем, когда она начинает напоминать песню.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 всякая мелодичность — это песенность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красивые мелодии больше похожи на танец, сказку или игру. Они могут быть очень выразительными, но не обязательно напоминают человеческий голос.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такой музыки бывает широкий размах, яркие краски и необычное движение. Слушать её интересно, хотя напевать её не всегда легко.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мелодичность и песенность связаны между собой, но не совпадают. Мелодия может быть красивой и без явного сходства с песней.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тоже умеют «петь»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Скрипка, флейта и виолончель часто звучат особенно напевно. Их тембр напоминает человеческий голос, поэтому мелодия кажется тёплой, мягкой и очень живой.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инструмент играет плавно и выразительно, мы слышим песенность даже без слов. Он будто одновременно рассказывает и поёт одну и ту же музыкальную историю.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композиторы и напевные мелодии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Михаила Глинки мелодии часто звучат просто, ясно и очень певуче. В них легко услышать близость к народной песне.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Петра Чайковского отличается мягкостью и душевностью. Его темы нередко запоминаются сразу, потому что они словно сами просятся в песню.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Сергея Рахманинова мелодии широкие и очень выразительные. Они тоже могут напоминать пение, хотя звучат уже по-особому, по-оркестровому.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как источник напевности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начинается с коротких мотивов и ясных интонаций. Их легко запомнить, а фраза звучит так, будто сама просится на голос.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повторы и ровное движение. Благодаря им мелодия дышит естественно, как спокойный разговор или неторопливое пение.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для композиторов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слушали народные песни и перенимали их красивые обороты. Так народная напевность переходила в новые произведения и становилась частью классической музыки.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и поющая музыка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мелодия звучит как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Чайковского мелодия часто кажется тёплой и очень ясной, словно кто-то тихо и искренне рассказывает историю. В такой музыке легко услышать мягкое движение фразы и её особую душевность, поэтому она запоминается почти сразу.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Ноты, которые будто дышат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представить портрет композитора и нотную строку, становится видно, как живая мелодия рождается на бумаге. У Чайковского инструмент может звучать так певуче, что кажется: музыка не просто играет, а поёт без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мелодия становится сложнее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композитор строит мелодию на длинных фразах и неожиданных поворотах. Музыка остаётся красивой, но её уже труднее напеть сразу и без усилий.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появляются резкие скачки вверх или вниз, слуху нужно больше внимания. Тогда мелодия звучит выразительно, но напоминает песню уже не так явно.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ритм тоже меняет впечатление. Он делает музыку подвижной и яркой, однако напевность может отступить на второй план.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сложная мелодия может быть интересной и очень красивой. Просто она просит слушателя не подпевать, а внимательно следить за её движением.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Песенность в вокальной и инструментальной музыке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голосовая интонация и мягкое движение мелодии создают ощущение песни.
</a:t>
            </a:r>
            <a:endParaRPr lang="en-US" sz="1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мелодичность от песенности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Мелодичность говорит о красоте звучания. Музыка может быть мягкой, выразительной и приятной для слуха, даже если она совсем не похожа на песню.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Песенность отвечает на другой вопрос: напоминает ли мелодия человеческий голос. Здесь важны дыхание фразы, плавность и желание тихо подпевать.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все песенные мелодии мелодичны, но не всякая мелодичная музыка песенна. Песенность — это более узкое и более точное понятие.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музыку внимательнее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прислушаться, как движется фраза. Если она течёт спокойно, с мягкими окончаниями и повтором интонаций, песенность слышится особенно ясно.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мысленно попробовать её напеть. Если мелодия легко ложится на голос, значит, в ней есть живое дыхание и настоящее сходство с песней.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школьника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слышать музыку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замечает плавность, повтор и ритм, музыка становится понятнее. Слушать её уже интереснее, потому что слышишь не просто звуки, а характер.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Узнавать песенный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Песенность помогает узнать мелодии, которые хочется напевать. Они становятся ближе и теплее, словно знакомый голос, который уже где-то слышал.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Чувствовать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Напевная музыка часто передаёт спокойствие, нежность или мечтательность. Так школьник учится замечать настроение произведения и говорить о нём точнее.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сердцем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наблюдения развивают не только слух, но и внимание к красоте. Музыка начинает трогать сильнее, а это уже маленькое музыкальное открытие.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есть ли в музыке песенность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отличить просто красивую мелодию от той, что действительно похожа на пение.
</a:t>
            </a:r>
            <a:endParaRPr lang="en-US" sz="1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нужно главное: песенность — это особый вид мелодичности, а не её полный двойник.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 помогает не путаться: красивое звучание может быть песенным, но может быть и просто мелодичным. Слушаем внимательнее — и различаем их без ошибки.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 по теме «Мелодичность — значит песенность?»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вопрос урока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Нет, не всегда. Мелодичность шире, а песенность — её особый случай, близкий к голосу и пению. Музыка может быть красивой и без слов, и это тоже чудо.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2026-05-24T20:11:42Z</dcterms:created>
  <dcterms:modified xsi:type="dcterms:W3CDTF">2026-05-24T20:11:42Z</dcterms:modified>
</cp:coreProperties>
</file>