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искусство и массовая культура от XIX века до XXI века?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 искусстве и массовая культура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XIX–XX века изменили культуру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революция, города и новые медиа ускорили жизнь общества. Фотография, кино, радио и телевидение изменили способы создания и передачи произведений, а искусство стало быстрее откликаться на события эпохи и повседневность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искусства и их особенности
</a:t>
            </a:r>
            <a:endParaRPr lang="en-US" sz="295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искусства работают с цветом, линией, композицией и деталями. Они помогают передавать настроение, характер человека, события и даже целую эпоху через изображение.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графика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воздействует звуком, ритмом и тембром, а театр объединяет слово, движение, свет и декорации. Вместе они создают сильное эмоциональное впечатление.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театр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создаёт объёмные образы, а архитектура формирует пространство, в котором живут люди. Оба вида искусства соединяют красоту, форму и практическую пользу.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 архитектура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 и техники расширило места для искусства: музеи, театры, концертные залы, кинотеатры и выставки. Дизайн стал важной частью повседневной культуры.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новые площадки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использует слово и воображение, а кино соединяет изображение, звук, актёрскую игру и монтаж. В XX веке они всё чаще влияли друг на друга.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кино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5585" y="1279025"/>
            <a:ext cx="3426731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 импрессионизм в искусстве XIX века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стремился точно показать людей, их труд, быт и общественные проблемы. Художники обращались к обычным сценам, чтобы зритель узнал в них реальную жизнь.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жизни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по-разному обновили искусство XIX века. Реализм учил внимательно смотреть на общество, а импрессионизм — видеть красоту повседневного мгновения.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сосредоточился на свете, цвете и изменчивом состоянии природы. Художники старались передать не точную форму предмета, а то, как он воспринимается в моменте.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Мгновенное впечатление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 авангард: поиск новых форм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объединил направления, которые по-новому показывали внутренний мир человека и сложность современной жизни. Художники отходили от привычного изображения реальности.
</a:t>
            </a:r>
            <a:endParaRPr lang="en-US" sz="752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человека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Авангардные течения сознательно ломали традиционные формы. Кубизм, футуризм, супрематизм и дадаизм искали неожиданные способы показать движение, пространство и мысль.
</a:t>
            </a:r>
            <a:endParaRPr lang="en-US" sz="732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старых правил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Пабло Пикассо, Казимир Малевич и Василий Кандинский стали символами смелого поиска. Их работы часто вызывали удивление, потому что выглядели непривычно для зрителей.
</a:t>
            </a:r>
            <a:endParaRPr lang="en-US" sz="784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эксперимент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 время авангард особенно ярко проявился в Европе и России. Художники и писатели активно спорили о том, каким должно быть искусство нового века.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1910–1920-е годы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 авангард показали, что искусство может не только изображать мир, но и заново создавать его художественными средствами.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перемен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180978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180978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085978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111778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Абстракционизм и развитие художественного языка
</a:t>
            </a:r>
            <a:endParaRPr lang="en-US" sz="2531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Абстракционизм отказался от точного изображения людей и вещей. Цвет, линия и пятно стали главными средствами выразительности, а зритель начал считывать настроение и ритм картины.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вместо предмета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абстрактных работах особенно важны расположение форм, равновесие и движение внутри изображения. Композиция сама становится смыслом, а не только способом показать предмет.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композиция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абстракции повлияли на плакат, дизайн, оформление книг и современную графику. Художественный язык стал свободнее и разнообразнее, чем прежде.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другие виды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считается одним из основателей абстрактного искусства. Его поиски доказали, что картина может выражать чувства и идеи без узнаваемых образов.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и абстракция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художественные направления в XIX–XX веках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направление не отменяло предыдущее, а предлагало иной способ видеть мир и 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постепенный переход от точного изображения жизни к свободе формы и смешению стилей.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всеобщей истории и истории искусства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от классических традиций к популярным жанрам
</a:t>
            </a:r>
            <a:endParaRPr lang="en-US" sz="2278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развивалась в симфониях, операх, концертах и камерных произведениях. Бетховен, Чайковский и Верди стали важными фигурами музыкальной культуры Европы.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джазовые ритмы и новые формы исполнения. Музыка стала более разнообразной, а городская жизнь и техника расширили круг слушателей.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и поп-музыка получили широкую популярность благодаря радио, грампластинкам и телевидению. Музыкальные стили стали быстро распространяться среди молодёжи.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 и электронная музыка заняли заметное место в культуре. Стриминговые сервисы сделали музыку доступной почти в любой момент и для миллионов людей.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XX–XXI век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501" y="1276225"/>
            <a:ext cx="2712498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новое искусство XX 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возникло в конце XIX века и очень быстро стало массовым искусством. Оно объединило изображение, движение и возможность рассказывать истории по-новому.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кинематографа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кино соединяются литература, актёрская игра, музыка, операторская работа и монтаж. Поэтому фильм воздействует сразу на зрение, слух и эмоции зрителя.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искусств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немого кино особенно известны Чарли Чаплин и Сергей Эйзенштейн. Их работы показали, что выразительность возможна даже без звучащих диалогов.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Немое кино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звука открыло новые возможности для сюжета, характеров и настроения. Кино стало ещё ближе к зрителю и укрепило своё место в массовой культуре.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Звуковое кино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9311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литература и их место в культурной жизни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сохраняет прямое общение между актёрами и зрителями. Он объединяет слово, движение, музыку, свет и декорации, поэтому каждое представление выглядит неповторимо.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театр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влияет на кино, театр и телевидение, потому что многие сценарии создаются по книгам. Текст помогает понять характеры героев и смысл событий.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литературы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литература помогают увидеть общественные конфликты, особенности времени и внутренний мир человека. Через них легче понять, как жили люди в прошлом.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эпохи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Антона Чехова, Уильяма Шекспира и Бернарда Шоу часто ставились на сцене и изучались в разных странах. Их произведения остаются актуальными.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авторы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 в изменяющемся мире
</a:t>
            </a:r>
            <a:endParaRPr lang="en-US" sz="318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показывает, как живёт общество: через дома, площади, мосты и вокзалы можно увидеть уровень техники, вкус времени и потребности людей, которые пользовались этими пространствами ежедневно.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зеркало эпохи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соединяет удобство, красоту и практичность в предметах, упаковке, мебели, одежде, интерфейсах и городской среде, поэтому влияет почти на всё, чем человек пользуется каждый день.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в повседневности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столетии архитектура стала выше и смелее: возникли небоскрёбы, станции метро, спортивные комплексы и выставочные центры, подчёркивающие функциональность, масштаб и современный образ города.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новые формы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железных дорог, фабрик и новых кварталов появились крупные вокзалы, производственные здания и общественные пространства, рассчитанные на большое число людей и более быстрый ритм городской жизни.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XIX век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массовая культура: сравнительная характеристика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цели, аудитория и способы распространения искусства и массовой культуры.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быстрее обновляется и легче распространяется, а искусство чаще сохраняет глубину, индивидуальность автора и долговременную ценность.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распространения массовой культуры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каналы работают медленнее и создают долгий эффект, а другие мгновенно выводят новый контент в общий разговор, особенно через короткие ролики и клипы.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интернет заметно опережают другие каналы по скорости распространения, поэтому именно они сильнее всего формируют общие образы и темы обсуждения.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теме урока, без статистического источника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XX века стала временем, когда граница между искусством и массовой культурой заметно размывается.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поп-арт, реклама и тиражируемые образы показали, что яркий символ может стать частью и музея, и повседневной жизни.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искусства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массовой известности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произведение проходит путь от авторской идеи к широкому распространению в культуре.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5585" y="1279025"/>
            <a:ext cx="3426731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искусства и массовой культуры в XX–XXI веках
</a:t>
            </a:r>
            <a:endParaRPr lang="en-US" sz="2241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всё чаще обращались к комиксам, фотографиям, плакатам, граффити и цифровым инструментам, потому что эти формы были близки зрителю и отражали жизнь современного города.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клипы, постеры, цифровые экраны и интернет-изображения используют похожие приёмы: яркий цвет, повторение и узнаваемый символ, поэтому искусство и массовая культура всё чаще говорят на одном языке.
</a:t>
            </a:r>
            <a:endParaRPr lang="en-US" sz="1087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визуальный язык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показал, что повседневные вещи и рекламные образы тоже могут стать темой искусства. Энди Уорхол особенно ярко связал художественный образ с товаром и массовым тиражированием.
</a:t>
            </a:r>
            <a:endParaRPr lang="en-US" sz="1092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и Уорхол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 массовой культуры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быстро достигает большой аудитории: фильмы, песни, игры и интернет-контент легко найти, поэтому люди разных возрастов и городов могут обсуждать одни и те же образы.
</a:t>
            </a:r>
            <a:endParaRPr lang="en-US" sz="723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 всех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песни, сериалы, мемы и события помогают подросткам и взрослым находить темы для разговора, чувствовать себя частью одной среды и узнавать новые жанры и технологии.
</a:t>
            </a:r>
            <a:endParaRPr lang="en-US" sz="777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Объединяющий эффект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популярным становится только самое заметное и простое, уменьшается разнообразие вкусов, а сложные произведения могут оставаться незамеченными, хотя они требуют вдумчивого восприятия.
</a:t>
            </a:r>
            <a:endParaRPr lang="en-US" sz="704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однообразия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модные тренды часто подталкивают к выбору не по содержанию, а по внешнему образу, поэтому важно замечать, где заканчивается интересный стиль и начинается навязывание.
</a:t>
            </a:r>
            <a:endParaRPr lang="en-US" sz="734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рекламы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полезно сравнивать разные источники культуры, чтобы понимать, что именно ему нравится, и не путать яркую оболочку с настоящей художественной ценностью.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культурного влияния в жизни подростка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опыт подростка складывается не из одного источника: на него одновременно влияют обучение, общение, досуг и цифровая среда.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воздействие обычно дают интернет, друзья и музыка, но семья и школа задают основу вкуса и отношения к культуре.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теме урока, без статистического источника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культурный вкус школьника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 разных жанров помогает видеть, как по-разному авторы рассказывают о человеке, времени и выборе, а также учит замечать стиль, язык и настроение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 чтения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объясняет, почему произведение было важным именно в своё время, и помогает увидеть, чем классические работы отличаются от массовых и современных культурных форм.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фильмы, музыка и картины обсуждаются с учителем, родителями или друзьями, легче заметить различия между стилями, понять замысел автора и сформировать собственное мнение.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обсуждение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музеев и театров делает впечатления более сильными: ребёнок видит оригинал произведения, слышит живую речь и лучше понимает, как работает искусство в реальном пространстве.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живого просмотра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хранит память эпох и помогает увидеть глубокий смысл времени, а массовая культура быстро распространяет образы и идеи. Понимание их связи делает современную жизнь более осознанной.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массовая культура: прошлое, настоящее, будущее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2026-06-01T05:12:29Z</dcterms:created>
  <dcterms:modified xsi:type="dcterms:W3CDTF">2026-06-01T05:12:29Z</dcterms:modified>
</cp:coreProperties>
</file>