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единиц и разряд десятков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 двузначные числа по их разрядам.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десятки и единицы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единицы встречаются почти в каждом счёте: от игрушек до конфет. Они помогают понять, из чего составлено число, и не перепутать, например, 12 и 21.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разряд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— это место цифры в записи числа. От этого места зависит значение цифры: одна и та же цифра может означать разные вещи в разных разрядах.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разряде единиц цифра показывает отдельные предметы. В разряде десятков она показывает, сколько полных десятков собрано в числе, а не просто одну цифру слева.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числе 48 цифра 4 стоит в разряде десятков и означает 40, а цифра 8 стоит в разряде единиц и показывает 8.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единиц остаётся в числе 27 после образования двух десятков.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стоят справа и помогают узнать точное число предметов без догадок.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«Разряд единиц и разряд десятков»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десятков в записи 63, а это значит 60 единиц по счёту.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стоят слева и показывают, сколько полных групп по 10 получилось.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«Разряд единиц и разряд десятков»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 и ещё четыре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14 удобно показать как связку из 10 палочек и ещё 4 палочки рядом. Сразу видно, что это не девять и не двадцать, а число между ними. Такая картинка делает число понятным с первого взгляда.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из предметов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14 кубиков, сначала можно собрать один полный десяток, а потом добавить четыре отдельных кубика. Получится наглядная модель: один пучок и четыре предмета рядом. Она помогает быстрее понять состав числа.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число 14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двузначные числа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чтение слева направо: сначала называем десятки, потом переходим к единицам. Так число сразу звучит правильно и понятно.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единицах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разряде единиц стоит 0, число читается как целый десяток: 20 — двадцать, 40 — сорок. Ноль здесь просто показывает, что единиц нет.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десятков есть ещё цифра, её читают второй. Поэтому 31 — это тридцать один, 46 — сорок шесть, а 58 — пятьдесят восемь.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по разрядам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сравнить два двузначных числа, сначала смотрят на десятки. Если у одного числа десятков больше, то оно больше и по значению, даже если единиц у него меньше.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десятки одинаковые, тогда сравнивают единицы. Например, 37 больше 34, потому что десятков поровну, а семи единиц больше, чем четырёх. Всё честно и без споров.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число по предметам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счёта помогает увидеть, сколько десятков и единиц скрыто в наборе предметов.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цифру и количество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в числе не всегда показывает столько же предметов. Например, в числе 54 цифра 5 стоит слева и означает 5 десятков, то есть 50, а не пять отдельных предметов.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двузначном числе первая цифра показывает десятки, а вторая — единицы. Если перепутать их местами, число изменится, и получится совсем другая запись.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54 и 45 — разные числа, хотя цифры в них одни и те же. Здесь место каждой цифры важнее её самой, как место пассажира в автобусе.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легко узнать: в них на месте единиц всегда стоит ноль. Такие числа показывают полные группы по 10 и помогают считать быстро, без лишних остановок.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группировать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собраны по десять, число становится наглядным. 20, 30 и 40 сразу говорят, сколько получилось полных десятков, а ноль напоминает: лишних единиц нет.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удобно встречать при счёте игрушек, карандашей и конфет. С ними легче сравнивать количества и быстро понимать, где предметов больше, а где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как связка из 10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 можно представить как аккуратную связку из десяти палочек, кубиков или карандашей. В такой связке уже не считают по одному, потому что предметы объединены в группу.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10 отдельных предметов вместе, получится один десяток. Это помогает увидеть, что десять единиц — не просто много, а уже новая, удобная для счёта группа.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— первое двузначное число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состоит из одного десятка и нуля единиц. Здесь впервые появляется разряд десятков, и это делает запись числа новой и важной.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9 счёт не заканчивается, а переходит на следующий шаг. Мы больше не считаем только отдельные предметы — появляется целая группа из 10.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10 показывает, что в числе уже есть десяток, но нет лишних единиц. Поэтому именно с него начинается знакомство с двузначными числами.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11 до 19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числах от 11 до 19 есть один десяток. Он остаётся одинаковым, а меняется только количество единиц, поэтому числа легко сравнивать и запоминать.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11 — это 1 десяток и 1 единица. Число 12 — 1 десяток и 2 единицы. Так каждое следующее число становится чуть больше предыдущего.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15 уже есть 1 десяток и 5 единиц. Если единиц становится больше, меняется и само число, хотя десяток остаётся тем же самым.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19 — последнее перед 20. В нём 1 десяток и 9 единиц, а дальше начинается новый круглый десяток. Вот такой математический поворот!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числа по разрядам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36 записывают как 3 десятка и 6 единиц. Первая цифра показывает десятки, а вторая — единицы, поэтому значение каждой цифры понятно сразу.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84 тоже всё видно по разрядам: 8 десятков и 4 единицы. Такая запись помогает быстро понять, сколько в числе полных групп и сколько осталось отдельно.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порядок цифр, получится другое число, например 36 и 63. Поэтому важно смотреть не только на цифры, но и на их место.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записи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определить десятки и единицы по количеству предметов и правильно записать двузначное число.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Разрядная модель на уроке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в пучке и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один связанный пучок из десяти палочек и несколько отдельных палочек рядом. Такой образ сразу объясняет, где десяток, а где единицы. По нему легко прочитать число и не запутаться в записи.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разложенные по группам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вариант — набор кубиков, часть которых собрана в десятки, а часть лежит отдельно. Ребёнок видит, как число собирается из двух частей. Особенно удобно это для чисел 23, 41 и 58, где разряды хорошо заметны.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8337" y="1155650"/>
            <a:ext cx="22275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разряды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не путать похожие числа, например 12 и 21. Когда ясно, где десятки и где единицы, запись становится точной и аккуратной.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считать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и вычитании разряды подсказывают, что делать сначала. Так числа складываются и сравниваются быстрее, а голова не устаёт раньше времени.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разрядов большие числа выглядели бы как набор случайных цифр. Разряды делают их понятными, как аккуратно разложенные карандаши в пенале.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Мини-повторение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показывают отдельные предметы. Если предметов семь, то в разряде единиц стоит 7. Если предметов нет, на этом месте пишут 0.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показывают группы по 10. В числе 45 есть 4 десятка и 5 единиц, поэтому сначала смотрим на первую цифру, а потом на вторую.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90 есть 9 десятков и 0 единиц. Это круглый десяток, и он сразу говорит, что все предметы собраны в полные группы.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цифр очень важен: слева пишутся десятки, справа — единицы. Если поменять их местами, число станет совсем другим, как будто цифры поменялись ролями.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 разрядах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десятков и разряд единиц помогают читать и писать двузначные числа без путаницы. Сначала смотрим на десятки, потом на единицы — и числа сразу становятся понятными.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2026-05-20T12:14:21Z</dcterms:created>
  <dcterms:modified xsi:type="dcterms:W3CDTF">2026-05-20T12:14:21Z</dcterms:modified>
</cp:coreProperties>
</file>