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большой обзор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Контрастная Индия: от Гималаев до мегаполисов.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удивляет масштабом: здесь рядом стоят снежные горы, влажные равнины, пустыни, океанские берега и города будущего. Это страна, где древность и современность видны каждый день.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Индия уникальна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Индия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расположена в Южной Азии и омывается Аравийским морем и Бенгальским заливом. Такое положение связывает страну с морской торговлей и муссонами.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страны составляет около 3,29 млн км². На огромной территории соседствуют горные районы, равнины, пустыни и влажные тропические области.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много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живёт более 1,4 млрд человек. Это делает её одной из самых населённых стран мира и объясняет высокую плотность поселений.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природные зоны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центр и запад страны показывают, как рельеф влияет на жизнь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муссоны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 приносят основную часть годовых осадков, поэтому их приход внимательно ждут фермеры, а прогноз погоды влияет на посевы и цены.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осадков приходится на муссонный сезон, поэтому именно он сильнее всего определяет сельское хозяйство Индии.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India Meteorological Department; обобщённая климатическая схема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реки Индии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воду для питья, полива и бытовых нужд. Без них крупные города и сельские районы Индии не смогли бы развиваться в таком масштабе.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 особенно важны для сельского хозяйства: здесь выращивают рис, пшеницу и другие культуры, которым нужна влага и плодородная почва.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рекам издавна перевозили товары и людей. Даже сейчас они помогают связывать отдельные районы страны, особенно там, где дорог недостаточно.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Ганг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Ганг имеет особое религиозное значение и связан с ритуалами, праздниками и паломничеством. Для многих людей это не только река, но и часть духовной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217707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Индии очень разнообразна: в каждом крупном регионе есть свои привычные формы общения и культурные особенности.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Хинди и английский помогают общению между регионами, но местные языки остаются важной частью идентичности штатов.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Census of India; Ministry of Home Affairs, India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Индии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 — крупнейшая религия страны. В разных его традициях важны храмы, домашние ритуалы, почитание священных мест и связь с семейной жизнью.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187305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широко распространён во многих штатах и городах. Мечети, праздники и семейные обряды помогают сохранять общину и культурные традиции.
</a:t>
            </a:r>
            <a:endParaRPr lang="en-US" sz="1104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616079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Сикхизм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Сикхизм возник в Пенджабе и подчёркивает служение людям, честный труд и равенство. Для него особенно важны гурудвары и общая трапеза.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359094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Христианство, буддизм и джайнизм тоже заметно влияют на культурный ландшафт страны. Их общины сохраняют свои храмы, праздники и образовательные традиции.
</a:t>
            </a:r>
            <a:endParaRPr lang="en-US" sz="1104" dirty="0"/>
          </a:p>
        </p:txBody>
      </p:sp>
      <p:sp>
        <p:nvSpPr>
          <p:cNvPr id="14" name="Text 6"/>
          <p:cNvSpPr txBox="1"/>
          <p:nvPr/>
        </p:nvSpPr>
        <p:spPr>
          <a:xfrm>
            <a:off x="413125" y="4102097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разнообразии важны уважение, диалог и мирное сосуществование. Это помогает людям разных вероисповеданий жить рядом и сохранять свои обычаи.
</a:t>
            </a:r>
            <a:endParaRPr lang="en-US" sz="11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Индии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 менялись власть, культура и общество на протяжении тысячелетий.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учитывать местные особенности управления в большом и очень разнообразном государстве.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of India, административное деление на 2025 год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штатов образуют федеративную систему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сектора экономики Индии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Индии опирается на несколько крупных направлений. Таблица показывает, какие сектора дают стране еду, услуги, рабочие места и технологическое развитие.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экономика разнообразна: одни отрасли обеспечивают страну продуктами, другие — знаниями, технологиями и промышленными товарами.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Всемирного банка и отраслевых обзоров экономики Индии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города, которые показывают современную Индию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Дели: власть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 — это не только столица, но и город, где рядом с правительственными зданиями стоят древние крепости и шумные рынки. Здесь особенно заметно, как история и современная жизнь существуют в одном пространстве.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Мумбаи: деньги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Мумбаи живёт в ритме порта, биржи и киноиндустрии. На набережных — морской воздух, в центре — деловые кварталы, а вокруг — кварталы, где каждый день спешат банкиры, портовые работники и режиссёры.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Бенгалуру: технологии и идеи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Бенгалуру часто называют городом будущего. Здесь расположены IT-компании, исследовательские центры и стартапы, а рядом с офисными зданиями можно увидеть зелёные парки и студенческие кампусы.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красота в индийском искусстве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Могольская гармония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Могольская архитектура известна симметрией, куполами и богатой отделкой. Тадж-Махал стал её самым узнаваемым символом: белый мрамор, строгая композиция и тонкая работа мастеров делают его особенно выразительным.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Храмовая резьба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Индии часто поражают резьбой и множеством деталей. Храм Кандарья-Махадева показывает, как камень может выглядеть живым: на фасадах видны фигуры, узоры и сложные рельефы.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декоративный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Индийское искусство любит цвет, орнамент и внимание к мелочам. В орнаментах и росписях повторяются круги, листья, линии и геометрические формы, поэтому здания и предметы выглядят очень празднично.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выпускает около 1 500 фильмов в год, поэтому кино стало общим языком для миллионов зрителей и важной частью повседневной культуры.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60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1 500
</a:t>
            </a:r>
            <a:endParaRPr lang="en-US" sz="6602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раздел о кино Индии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фильмов в год создаются в индийской киноиндустрии.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праздники и их особенности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разные праздники связаны с разными сезонами, регионами и обычаями. При этом у них есть общая черта: они собирают семьи и соседей вместе.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Индии объединяют религию, семейные традиции и радость совместного общения.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сведения о праздниках Индии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которая говорит о регионе и обычаях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Сари — один из самых известных элементов женской одежды в Индии. Его носят по-разному в разных регионах, а ткань и способ драпировки часто показывают местные традиции и климат.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Курта и дхоти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Курта и дхоти остаются важными элементами повседневной и праздничной одежды. Они удобны в жарком климате и при этом подходят для семейных торжеств, религиозных обрядов и официальных встреч.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Тюрбан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Тюрбан в Индии — не просто головной убор, а часть культурной и религиозной идентичности. Его форма и цвет могут отличаться в зависимости от региона, общины и повода.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одежда часто подчёркивает яркость и аккуратность. Вышивка, контрастные цвета и лёгкие ткани делают наряды заметными, но они остаются практичными для повседневной жизни и праздников.
</a:t>
            </a:r>
            <a:endParaRPr lang="en-US" sz="111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вкус Индии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как 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индийской кухни — это специи, которые создают сложный аромат и вкус. Куркума, тмин, кориандр, кардамон и чили могут сочетаться в одном блюде, но в разных пропорциях.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вкусов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индийской еде часто соединяются противоположные вкусы. Острое может соседствовать со сладким, а кислое — с мягким и пряным, поэтому каждое блюдо кажется многослойным и запоминающимся.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Карри и гарнир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Карри — не одно блюдо, а целая группа блюд с соусом и специями. Его подают с рисом или лепёшками, а состав зависит от региона, семьи и повода.
</a:t>
            </a:r>
            <a:endParaRPr lang="en-US" sz="986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закуска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Самоса — популярная закуска с начинкой из картофеля, овощей или зелёного горошка. Хрустящее тесто и тёплая пряная начинка делают её любимой едой на улице и дома.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69993"/>
            <a:ext cx="194400" cy="17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индийскую культуру узнаваемой во всём мире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&lt;i class="fa-solid fa-film"&gt;&lt;/i&gt;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 и 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&lt;i class="fa-solid fa-spa"&gt;&lt;/i&gt;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Специи и кухня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&lt;i class="fa-solid fa-mortar-pestle"&gt;&lt;/i&gt;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Диаспора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&lt;i class="fa-solid fa-users"&gt;&lt;/i&gt;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Индии и его защита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 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национальных парках Индии можно встретить бенгальского тигра — редкого и осторожного хищника. Для его защиты создают охраняемые территории, где ограничивают вырубку лесов и сохраняют естественную среду.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и 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слон живёт рядом с людьми в некоторых регионах страны, поэтому охрана природы здесь особенно важна. Парки и коридоры миграции помогают животным безопасно перемещаться между лесами.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чистая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Павлины и редкие птицы украшают индийские пейзажи, но им нужны чистая вода, кустарники и спокойные места для гнёзд. Сохранение природы помогает защищать не только животных, но и будущее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проверь себя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главное: Индия сочетает высокие горы, древнюю культуру и современные города. Ответьте на вопросы викторины и назовите свои три самых ярких открытия о стране.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2026-07-26T00:06:58Z</dcterms:created>
  <dcterms:modified xsi:type="dcterms:W3CDTF">2026-07-26T00:06:58Z</dcterms:modified>
</cp:coreProperties>
</file>