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10 класса: пространство, фигуры и измерения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учит описывать объекты в пространстве, доказывать свойства и считать характеристики.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стереометрия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 — объём: здания, детали механизмов, упаковка, элементы интерьера. В 10 классе вы переходите от плоских чертежей к пониманию расположения в пространстве, проекций, углов и расстояний. Это развивает пространственное воображение и навыки доказательств.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67" y="1653906"/>
            <a:ext cx="4252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9052" y="1653906"/>
            <a:ext cx="42525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468" y="1653906"/>
            <a:ext cx="42525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объекты пространства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 имеет размеров: её используют как «место» в пространстве. Именно к точкам привязывают построения, расстояния и определения углов.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толщины и задаёт направление. По ней находят пересечения, рассматривают параллельность и перпендикулярность элементов.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считается бесконечной во всех направлениях. В задачах она служит основой для сечений, проекций и определения углов между геометрическими объектами.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1370" y="1145300"/>
            <a:ext cx="370135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«картинка» в чертеже может скрывать разные отношения, поэтому важно проверять условия задачи.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 и плоскостей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правило: по рисунку нельзя гарантировать единственное отношение — точные условия и пространственное представление обязательны.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Аксиноматика стереометрии и чертеж пространственной фигуры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Аксомы как основа рассуждений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опирается на аксиомы. Например, через три точки, не лежащие на одной прямой, проходит единственная плоскость. Также, если две точки прямой принадлежат плоскости, то вся прямая лежит в этой плоскости.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как модель пространства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объёмные фигуры показывают видимыми и невидимыми рёбрами, штриховыми линиями и проекциями. Правильный рисунок передаёт форму и скрытые связи между объектами, что важно для доказательств и вычислений.
</a:t>
            </a:r>
            <a:endParaRPr lang="en-US" sz="11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боковой поверхности и оси симметрии помогает отличать тела вращения от многогранников и быстрее выбирать подход к решению задач.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пространственных фигур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числу оснований сразу видно различие между группами: призма и цилиндр имеют два основания, пирамида и конус — одно, у шара оснований нет.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 школьного курса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Многогранники: призма и пирамида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— тело, поверхность которого состоит из конечного числа многоугольников. Важно различать тип основания и то, как боковые грани «соединяют» основания между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имеет два равных основания, соединённых боковыми гранями. Боковые рёбра призмы параллельны и равны, поэтому расстояние между основаниями одинаково в направлении боковых рёбер.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имеет одно основание и треугольные боковые грани, сходящиеся в одной вершине. Среди частных случаев выделяют прямую и правильную пирамиды, а также усечённую пирамиду.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распознаются элементы многогранника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разборе призмы и пирамиды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прямых и плоскостей в задачах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прямые параллельны одной и той же прямой, то они могут быть как параллельными между собой, так и скрещивающимися. Поэтому в задачах важно не делать вывод без проверки расположения в пространстве.
</a:t>
            </a:r>
            <a:endParaRPr lang="en-US" sz="1351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доказательствах опираются на признаки параллельности. Один из них: через заданную точку проводится единственная прямая, параллельная данной прямой в заданной плоскости.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 пространстве встречается постоянно. Если прямая параллельна одной из двух параллельных плоскостей, то она параллельна и другой плоскости. Это помогает «переносить» параллельность.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навык состоит в выборе подходящей плоскости для рассуждений и корректном использовании условий. Сначала фиксируют, где именно лежат объекты, затем применяют признаки.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532650"/>
            <a:ext cx="3975900" cy="21808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связывает углы 90°, расстояния и построения высот, поэтому её используют в задачах на вычисления.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Перпендикулярность: прямые, плоскости, высоты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— инструмент для перехода от «угла 90°» к измеримым величинам: расстояниям и площадям, а также для построения высот.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прямыми и плоскостями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плоскостями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 плоскостью задают как угол между прямой и её проекцией на эту плоскость, чтобы получить корректную меру в плоской фигуре. Для двух плоскостей угол связывают с линейным углом двугранного угла: он помогает работать с прямыми, получающимися в пересечениях.
</a:t>
            </a:r>
            <a:endParaRPr lang="en-US" sz="1059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 плоскостью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стереометрии различают угол между двумя прямыми, угол между прямой и плоскостью и угол между двумя плоскостями. Для прямых, которые не пересекаются, используют понятие скрещивающихся прямых и рассматривают угол между их направляющими. Такой подход позволяет переносить смысл угла в пространство.
</a:t>
            </a:r>
            <a:endParaRPr lang="en-US" sz="10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геометрических конструкциях такие углы часто возникают при пересечениях диагоналей, рёбер и высот в фигурах с симметрией. Это упрощает выбор прямоугольных треугольников для вычислений.
</a:t>
            </a:r>
            <a:endParaRPr lang="en-US" sz="1181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углы в пространстве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точных статистических данных в школьном курсе не приводят, практика показывает устойчивую «повторяемость» углов 30°, 45° и 60° благодаря равносторонним и квадратным схемам.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 (типовые задачи, без внешней статистики)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в пространстве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точки до точки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точками находят как длину отрезка, соединяющего их. На чертеже оно часто используется после построения прямого угла и извлечения нужного отрезка из треугольника.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точки до прямой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Кратчайшая связь точки с прямой задаётся перпендикуляром. Если построить прямоугольный треугольник, можно вычислить расстояние через теорему Пифагора и признаки перпендикулярности.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точки до плоскости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точки до плоскости равно длине перпендикуляра, опущенного из точки на плоскость. В типовых схемах оно совпадает с искомой высотой, если правильно выбрана опора.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параллельными объектами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параллельных прямых и плоскостей расстояние определяется через общий принцип: берётся перпендикуляр к одной из опор. Дальше задача сводится к прямоугольным треугольникам и формулам высот.
</a:t>
            </a:r>
            <a:endParaRPr lang="en-US" sz="11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стереометрической задачи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на основе анализа условия и построения чертежа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 объем как числовые характеристики фигур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измеряет размер внешней оболочки фигуры и выражается в квадратных единицах, например см² или м². Для многогранников она складывается из площадей граней, для тел вращения — по соответствующим формулам.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характеризует вместимость тела и выражается в кубических единицах, например см³ или м³. Он показывает, сколько «поместится» внутри фигуры, и вычисляется через высоту и параметры основания или радиусы.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вычисление важно различать размерность. Для прямоугольного параллелепипеда объем равен произведению трёх измерений, а площадь поверхности — сумме площадей граней, что задаёт разные наборы формул.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объёме всегда участвуют «линейные» и «плоскостные» параметры: радиусы и высоты, а также площади оснований. Площадь поверхности использует другие комбинации тех же размеров, поэтому схемы вычислений различаются.
</a:t>
            </a:r>
            <a:endParaRPr lang="en-US" sz="1031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и объема для базовых тел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пирамиды и конуса общий коэффициент 1/3: их объем «одинаково уменьшается» относительно соответствующего призматического объёма. Шар — самый большой при том же радиусе благодаря 4/3.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формулы объёма базовых тел (без внешней статистики)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4115" y="1145300"/>
            <a:ext cx="35158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содержит ошибки, их причины и то, как они проявляются в решениях.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по стереометрии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риск в стереометрии — не «неправильная формула», а неверная интерпретация рисунка: выбор нужных прямых, углов, перпендикуляров и правильных единиц измерения.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 геометрии, типовые разборы решений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 архитектуре, технике и дизайне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Несущие формы и объём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Купола, арки и элементы каркасных зданий используют геометрию пространственных тел: многогранники и поверхности вращения. Это помогает заранее оценивать конструктивные параметры и прочностные решения.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детали и упаковка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параллелепипед, призма, цилиндр и конус встречаются в корпусах, упаковке и узлах механизмов. Геометрия позволяет согласовывать размеры деталей и оптимизировать расположение элементов.
</a:t>
            </a:r>
            <a:endParaRPr lang="en-US" sz="1153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модели и расчёты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связывают с расходом материалов, а объем — с вместимостью и массой. Пространственные модели применяют в черчении и 3D-моделировании, чтобы уточнять формы перед изготовлением.
</a:t>
            </a:r>
            <a:endParaRPr lang="en-US" sz="11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задаёт форму тела и элементы, но без корректного переноса в чертёж многие длины и углы «теряются» или искажаются. Затем формулы возвращают числовой результат.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чертежа, модели и вычислений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построен чертёж, тем надёжнее выбор проекций и прямых углов. Поэтому вычисления и доказательства становятся согласованными с исходной пространственной конфигурацией.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из школьной практики решения стереометрических задач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темы «События и вероятности»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 событиях и вероятностях учит переводить ситуации в понятные множества исходов и выбирать способы подсчёта. Умение связывать условия, равновозможность и вычисление вероятностей помогает решать задачи уверенно и осознанно.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2026-05-12T05:49:25Z</dcterms:created>
  <dcterms:modified xsi:type="dcterms:W3CDTF">2026-05-12T05:49:25Z</dcterms:modified>
</cp:coreProperties>
</file>