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и ключевые темы: законы Менделя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раскрывают основы наследования и принципы генетики.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наследование признаков оставалось загадкой. Мендель, изучая горох, применял количественный анализ, заложив основы генетики, которая получила признание лишь спустя десятилетия.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научный вклад Грегора Менделя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первого поколения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с различными признаками все особи первого поколения проявляют один и тот же доминантный признак. Это показывает преобладание одной аллели.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скрещивание гороха с жёлтыми и зелёными семенами даёт в первом поколении исключительно жёлтые семена, демонстрируя единообразие фенотипа.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 во втором поколении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самоопылении гибридов первого поколения проявляются доминантные и рецессивные признаки в соотношении 3:1, что свидетельствует о расщеплении генотипов.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гороха из потомства F1 возникает 75% растений с жёлтыми и 25% с зелёными семенами, отражая структуру наследования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дигибридном скрещивании признаки наследуются независимо. Это выражается в фиксированном фенотипическом соотношении потомства 9:3:3:1, что подтверждает дискретность генов.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экспериментах Менделя цвет и форма семян передавались независимо, что объясняет разнообразие комбинаций и демонстрирует универсальность правил генетики.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стал основой для понимания сложных механизмов наследования и рекомендован при изучении множества признаков в генетике различных организмов.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независимое наследование признаков
</a:t>
            </a:r>
            <a:endParaRPr lang="en-US" sz="29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использовал искусственное опыление, обеспечивая контроль генетических линий и изучая наследование с максимальной точностью.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отбирал гомогенные чистые линии растений для исключения вариативности влияющих факторов в опытах.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было тщательное ведение записей и статистический анализ большого числа потомков для выявления закономерностей.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математических методов позволило Менделю представить наследование как количественный процесс, поддающийся предсказанию.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научный подход Менделя в исследованиях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был выбран за способность к самоопылению, что позволяло контролировать потомство и сохранять чистоту линий.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чётко выраженных альтернативных признаков, таких как цвет и форма семян, облегчало наблюдение и анализ наследования.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выбора объекта и критерии в исследованиях Менделя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7044" y="2477750"/>
            <a:ext cx="22030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исследовал семь пар альтернативных признаков гороха, демонстрируя четкие различия для анализа наследования.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признаков позволило выявить закономерности наследования и сформулировать основные законы генетики.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Г. К. Менделя, 1865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признаки в опытах Менделя: сравнительная таблица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— проявление признака при наличии хотя бы одного доминантного аллеля в генотипе.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Рецессивность — признак проявляется только в гомозиготном состоянии, когда оба аллеля рецессивны.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совокупность всех генов организма, определяющих наследственные признаки.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внешний облик и проявление признаков, которые зависят от генотипа и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термины: доминантность, рецессивность, генотип, фенотип
</a:t>
            </a:r>
            <a:endParaRPr lang="en-US" sz="28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анализ расщепления признаков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двух гетерозигот приводит к генотипическому соотношению 1:2:1, отражающему количество гомо- и гетерозигот.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 при полном доминировании наблюдается соотношение 3:1 между доминантным и рецессивным признаком.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горох с гладкими и морщинистыми семенами, где второе поколение демонстрирует наследование по Менделю.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 используют для выявления генотипа с доминантным признаком путём скрещивания с гомозиготой с рецессивным признаком (aa). Такой подход позволяет определить скрытую гетерозиготность.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потомстве после такого скрещивания появляются особи с рецессивным фенотипом, значит, исходный организм является гетерозиготой (Aa). В противном случае — гомозиготой по доминантному аллелю.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широко применяется в селекции растений и животных для проверки чистоты линий, а также для изучения наследования отдельных признаков.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Тест-кросс: определение генотипа через скрещивание
</a:t>
            </a:r>
            <a:endParaRPr lang="en-US" sz="2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промежуточном наследовании у гетерозигот формируется фенотип, промежуточный между двумя гомозиготными родителями. Это происходит из-за неполного доминирования одного из аллелей.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ночной красавицы при скрещивании красных и белых цветков потомство проявляет розовый цвет. Такой эффект объясняет формирование новых вариаций признаков в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наследование: механизм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Кодоминирование: одновременное проявление признаков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Кодоминирование характеризуется равноправным проявлением обоих аллелей в гетерозиготном организме. Фенотип состоит из полного выражения обеих форм признаков, а не их смешения или подавления.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Примером служит система групп крови ABO у человека, где генотип IAIB выражается в группе AB, с одновременным проявлением антигенов A и B на поверхности эритроцитов.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законов Менделя (1865)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сформулировал законы наследования, предполагая независимость передачи признаков, но сцепленное наследование было выявлено позже.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сцепленных генов (начало XX века)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обнаружили, что некоторые признаки передаются вместе из-за близкого расположения генов на одной хромосоме.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рекомбинаций (1930-е)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концепции кроссинговера, механизма обмена участками хромосом, что приводит к рекомбинации генов и новым наследственным сочетаниям.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генетических карт (середина XX века)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частот рекомбинаций для построения карт расположения генов, что улучшило понимание сцепленного наследования.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 отклонения от законов Менделя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аллелизм: значение для наследования
</a:t>
            </a:r>
            <a:endParaRPr lang="en-US" sz="2353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 означает присутствие более двух вариантов одного гена в популяции, что расширяет генетическое разнообразие и усложняет наследственные закономерности.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групп крови ABO у человека демонстрирует множественный аллелизм с тремя аллелями: IA, IB и i, которые определяют различные фенотипы кровеносной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множественном аллелизме возникают более сложные комбинации генотипов и фенотипов, что способствует адаптации и вариативности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Плейотропия: влияние одного гена на несколько признаков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характеризуется воздействием одного гена на формирование множества различных и зачастую несвязанных признаков организма, расширяя влияние генетических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ген, вызывающий серповидно-клеточную анемию, влияющий на форму красных кровяных клеток и устойчивость к малярии, а также на другие физиологические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Плейотропные гены способны значительно влиять на наследственные болезни, развитие и адаптационные возможности 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≥95%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экспериментов на растениях и животных показывает, что более 95% потомков соответствуют предсказанным Менделем фенотипическим соотношениям.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потомства соответствует теоретическим прогнозам законов Менделя, подтверждая их высокую точность и применимость в различных биологических системах.
</a:t>
            </a:r>
            <a:endParaRPr lang="en-US" sz="974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генетических исследований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законов Менделя позволяет селекционерам создавать сорта пшеницы с устойчивостью к грибковым инфекциям, что значительно повышает урожайность и снижает необходимость применения химических средств.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культурных растений к болезням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наследственных закономерностей формируют линии крупного рогатого скота с улучшенными молочными и мясными показателями, что способствует эффективному развитию сельского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высокопродуктивных пород животных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законов Менделя в современной селекции
</a:t>
            </a:r>
            <a:endParaRPr lang="en-US" sz="28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не учитывают сцепление генов, когда признаки наследуются вместе из-за близкого расположения в хромосоме, что нарушает принцип независимости наследования.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аллелизм и полигенное наследование усложняют классические модели, так как вовлекают существенно большее разнообразие генов и признаков одновременно.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 эпигенетические изменения могут модифицировать проявление признаков, добавляя дополнительные уровни наследственной регуляции помимо генотипа.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расширяет понимание наследования, включая молекулярные механизмы, хромосомные структуры и взаимодействия между генами и внешними факторами.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современное значение законов Менделя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Менделя: фундамент для будущих открытий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законы Менделя остаются ключевыми в понимании наследственности, служат основой генетики, селекции и медицины, открывая пути к новым разработкам и терапиям.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2026-05-10T03:50:52Z</dcterms:created>
  <dcterms:modified xsi:type="dcterms:W3CDTF">2026-05-10T03:50:52Z</dcterms:modified>
</cp:coreProperties>
</file>