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Есенин. Стихотворение «Пороша»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Есенина, где слышна тишина и видна красота русской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его ранняя лирика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создал особый поэтический мир, где природа, деревня и чувство родной земли неразделимы. «Пороша» показывает, как из простого зимнего вида рождается глубокое настроение и точный художественный образ.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7923" y="1513501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«пороша»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Пороша — это тонкий слой только что выпавшего снега. Он ложится мягко, как белая пыль, и сразу меняет вид земли, делая все вокруг светлым и чистым.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Пороша связана не с бурей, а с мягким, едва заметным движением снега. Поэтому название настраивает читателя на плавный ритм и неторопливое наблюдение за природой.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утра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почувствовать спокойное зимнее утро. В нем нет метели и резких порывов ветра, только тихая, почти неподвижная картина, в которой слышится особая ясность.
</a:t>
            </a:r>
            <a:endParaRPr lang="en-US" sz="80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просто, но очень образно. Оно сразу вызывает ассоциации с белизной, свежестью и природной чистотой, которые особенно важны для есенинского зимнего пейзажа.
</a:t>
            </a:r>
            <a:endParaRPr lang="en-US" sz="787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понять главное настроение текста еще до чтения. Читатель заранее ожидает не события, а тихое созерцание зимней красоты и внимательный взгляд на детали.
</a:t>
            </a:r>
            <a:endParaRPr lang="en-US" sz="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Санный путь сквозь лес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дорога, по которой спокойно движутся сани. Она проходит между деревьями и уводит взгляд в глубину зимнего пространства. Эта линия движения делает пейзаж живым и одновременно очень тихим.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следы на свежем снегу и мягкий зимний свет. Кажется, что день еще только начинается, а вокруг царят чистота, прозрачность и ясность. Для иллюстрации подойдут белая дорога, высокие деревья и спокойное небо.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дороги в стихотворении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Есенин строит текст прежде всего вокруг зимнего мира, а не вокруг 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задает смысл стихотворения; дорога и детали пейзажа только усиливают ощущение покоя и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«Пороша»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«Пороше»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Есенина показана как живая и близкая человеку. Зимний лес не выглядит пустым: в его неподвижности ощущаются дыхание, порядок и внутренняя гармония.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просто украшает пейзаж, а меняет его смысл. Он делает мир светлее, чище и спокойнее, словно стирает лишнее и оставляет только самое важное.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заметить отдельные детали: дорогу, деревья, открытое пространство. Благодаря этому читатель видит не общий фон, а точную и ясную зимнюю картину.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отделена от человека. Она не только окружает лирического героя, но и помогает ему чувствовать покой, сосредоточенность и внутреннюю собранность.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 звучит спокойно и мягко. В ней нет напряженного сюжета, зато есть ощущение тихого зимнего наблюдения, когда человек внимательно смотрит на знакомый пейзаж.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задумчивость. Медленное движение саней, белый снег и неподвижные деревья создают впечатление остановившегося времени, в котором особенно заметно дыхание природы.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текста поддерживает это настроение. Короткие строки и плавное звучание слов помогают услышать не шум, а тишину, которая становится главной интонацией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выразительные средства помогают создать образ зимней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пейзаж не только видимым, но и слышимым, поэтому зимняя картина воспринимается особенно ярко.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С. А. Есенина «Пороша»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основана на чтении текста и переходе от пейзажа к настроению.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действует активно, а наблюдает. Он замечает снег, дорогу и деревья так точно, будто хочет сохранить в памяти каждую деталь зимнего мира.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состояние передается через спокойные образы природы. Тишина и медленное движение саней помогают почувствовать собранность, уравновешенность и тихую сосредоточенность.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неотделим от пути, по которому движутся сани. Дорога становится не только частью пейзажа, но и знаком жизненного движения, которое проходит через зимнюю тишину.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взгляд героя природа воспринимается не как фон, а как живой собеседник. Он словно слышит ее молчание и отвечает ему вниманием, уважением и спокойствием.
</a:t>
            </a:r>
            <a:endParaRPr lang="en-US" sz="9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мягких сочетаний помогают передать тихое движение саней и создают ощущение зимней тишины.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мягких и шипящих звуков делает речь плавной, спокойной и особенно музыкальной.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«Пороша»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чувства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зимы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неподвижный лес и ровная дорога создают картину чистоты и покоя. Природа здесь выглядит ясной и почти прозрачной.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тишиной чувствуется уединение и задумчивость. Пейзаж помогает понять настроение наблюдателя, который спокойно всматривается в зимний мир.
</a:t>
            </a:r>
            <a:endParaRPr lang="en-US" sz="1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образ зимней дороги и движения саней. Это задает направление взгляда и вводит читателя в мир стихотворения.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внимание смещается к лесу, снегу и деревьям. Пейзаж становится более подробным и объемным.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белизна усиливают ощущение покоя. Картина природы звучит особенно мягко и спокойно.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остается чувство уединения и тихого созерцания. Пейзаж переходит во внутреннее настроение.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помогают создать общее настроение стихотворения.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только описывает пейзаж, но и передает чувство спокойствия, чистоты и связи человека с природой.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«Пороша»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 стихотворении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пейзаж Есенин показывает не только зиму, но и то, как человек чувствует себя среди 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 природе: именно она создает настроение и раскрывает остальные уровни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С. А. Есенина «Пороша»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его легко прочитать целиком и удержать в памяти. Небольшой объем помогает сразу увидеть главные образы и понять общее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использует простые, знакомые слова: снег, лес, дорога, небо, тишина. Такие детали легко представить и быстро связать с конкретной картиной зимы.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благодаря повторяющимся мягким звукам и спокойному ритму. Музыка стиха помогает запомнить не только смысл, но и саму интонацию.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сменяются последовательно и без сложных событий. Поэтому читателю легко следить за текстом и пересказывать его, опираясь на яркие пейзажные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«Пороши»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идет от текста к выводу о связи природы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поэтической традицией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продолжает линию русской пейзажной лирики, где природа не отделена от человека, а помогает понять его чувства, настроение и внутренний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традиции важны родная земля, времена года и внимание к обычным, но красивым деталям. В «Пороше» особенно заметна любовь к русской зиме.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образы, мягкий ритм и ощущение близости к природе делают стихотворение понятным и теплым. В нем слышится уважение к родному пейзажу и его тихой красоте.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снег, дорогу, лес, небо и тишину стихотворение раскрывает свою главную идею.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образов стихотворения С. А. Есенина «Пороша»
</a:t>
            </a:r>
            <a:endParaRPr lang="en-US" sz="85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образов помогают Есенину показать красоту зимнего мира и связь человека с природой.
</a:t>
            </a:r>
            <a:endParaRPr lang="en-US" sz="21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 стихотворения «Пороша»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 показывает, как из простых зимних деталей рождается глубокое чувство покоя и красоты. Есенин делает природу живой, а читателя — внимательным к ее тихой поэзии.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2026-05-19T06:57:39Z</dcterms:created>
  <dcterms:modified xsi:type="dcterms:W3CDTF">2026-05-19T06:57:39Z</dcterms:modified>
</cp:coreProperties>
</file>