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порядок: понятие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политическая система Европы XVI–XVIII веков с сословным делением.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Старого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 формировался в эпоху укрепления феодализма и усиления королевской власти. Феодальная земля и церковное влияние определяли общественный строй в Европе, особенно во Франции.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— хранители веры и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включало архиепископов, монахов и священников. Они контролировали церковь, образование и влияли на общественную мораль, обладая особым статусом и правами.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— собственники и правители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состояла из дворян: герцогов, графов и баронов. Они владели землей, имели титулы и занимали важные государственные и военные должности.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— основа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объединяло крестьян, ремесленников и горожан. Они работали, платили налоги и не имели особых привилегий, составляют подавляющее большинство населения.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сословия общества Старого порядка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632761"/>
            <a:ext cx="10121400" cy="68675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социальных ролей и привилегий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сословий по статусу, обязанностям и льготам.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привилегии сосредоточены в первых двух сословиях, большинство населения несёт бремя обязанностей.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Франции XVI–XVIII веков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трудится на земле, что определяет экономическую структуру и медленный прогресс.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Франции занимались сельским хозяйством, формируя экономическую базу Старого порядка.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исследования Средневековой и ранней Новой эпохи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отношения и феодальная собственность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и аренда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земель принадлежали дворянам и духовенству. Крестьяне арендовали землю у помещиков, что закрепляло их зависимость и ограничивало права.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повинности и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землях крестьяне выполняли барщину и платили оброк — натуральные и денежные повинности, обеспечивавшие доход владельцам земли.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53734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Налоговое бремя в Старом порядке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налоги и кто их платил.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несло основную налоговую нагрузку, усиливая социальное неравенство.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французской истории XVIII 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короля и государственный аппарат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обладал абсолютной властью, основанной на идее божественного права. Он контролировал законодательство, правосудие и управление государством.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Помогал королю аппарат министров и советников преимущественно из числа знати, что усиливало роль дворянства при дворе.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и духовенства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владела обширными землями и собирала налоги с населения, что поддерживало её экономическую мощь.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церкви часто выступали советниками короля и принимали участие в управлении страной.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управляло образовательными учреждениями и оказывало влияние на моральные нормы общества.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Привилегии дворянства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освобождались от большинства налогов, что укрепляло их экономическое положение.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королевскому двору обеспечивал им особый статус и влияние на решения монарха.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Имели право занимать высокие государственные и военные посты, контролируя важные сферы власти.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награждал титулами и землями за верность и службу, поддерживая лояльность знати.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возросло количество народных восстаний и протестов, связанные с повышением налогов и неурожаями, что свидетельствовало о растущем недовольстве.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важную роль в хозяйстве, крестьяне имели мало прав, проживали в зависимости от помещиков и испытывали частые экономические трудности.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платежи включали талью — налог на землю, габель — налог на соль, а также десятину, и обязательные барщинные работы.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большую часть населения и несли основную тяжесть налогов и повинностей, включая работу на помещиков и сборы в пользу церкви.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крестьян в обществе Старого порядка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 развитие городов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Горожанами были ремесленники, торговцы и мелкая буржуазия, они сосредотачивались в развивающихся городах и становились важной экономической силой.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мануфактур и торговли способствовал увеличению доходов горожан, но их политические и гражданские права оставались ограниченными по сравнению со знатию.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доля городского населения составила примерно 12%, что отражало постепенный сдвиг в социальной структуре Франции.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население около 24 миллионов, где крестьянская масса составляет подавляющее большинство среди третьего сословия.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перевес третьего сословия указывает на социальное доминирование крестьянства и горожан в обществе Старого порядка.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структура: статистика и пропорции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Франции, XVIII век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выражался в полной концентрации власти у монарха, который считался прямым представителем Божьей воли на земле и обладал неограниченными полномочиями.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Парламенты и Генеральные штаты утратили влияние, все решения принимались королём лично, как это демонстрировал Людовик XIV, провозгласивший «Государство — это я».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и королевская власть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Старого порядка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играла главную роль в обществе: религиозные праздники и церковные обряды определяли повседневную жизнь людей.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под контролем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управляло школами и контролировало учебные программы, формируя мышление в духе католических ценностей.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литература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публикации проверялись церковными властями для предотвращения распространения неподобающих идей.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Живопись, музыка и архитектура были преимущественно религиозными: соборы и алтарные картины отражали духовное мировоззрение эпохи.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Талья — основной налог на землю, который платили только крестьяне, создавая существенное бремя для третьего сословия.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система и налоги в Старом порядке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Габель, налог на соль, распространялся на всех, но дворяне и духовенство получали значительные льготы и освобождения от уплаты.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Десятина была сбором в пользу церкви, дополнительно увеличивая финансовую нагрузку на крестьян и горожан, что вызывало недовольство.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внутренние противоречия Старого порядка
</a:t>
            </a:r>
            <a:endParaRPr lang="en-US" sz="3853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усугубляются неурожаями, вызывая голод и усиление социального напряжения в крестьянских и городских слоях.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1788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испытывает давление, возникают попытки реформ, но ограниченный успех лишь усиливает внутренние противоречия.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массовые протесты из-за роста налогов и несправедливого распределения социального бремени, растёт недовольство третьего сословия.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революционных событий, восстания и созыв Генеральных штатов знаменуют начало конца Старого порядка.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революция и конец Старого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 пытался провести реформы для снижения налоговой нагрузки третьего сословия, однако сопротивление дворянства и духовенства блокировало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1789 года отменяла сословия и привилегии, создавая новые политические структуры и знаменуя конец традиционной социальной системы.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Старого порядка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Упразднение Старого порядка заложило основы современных демократических государств с равными правами граждан и юридическим равенством.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новым формам управления и экономики стал следствием кризисов и реформ, начавшихся в период упадка Старого порядка.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институты, традиции и культурные нормы, сформированные в эту эпоху, сохранили влияние в европейской культуре и политике.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Старого порядка в истории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 формировал многовековое устройство общества и власти, а его падение заложило фундамент для современных демократических принципов и социальных преобразований.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2026-05-10T16:44:26Z</dcterms:created>
  <dcterms:modified xsi:type="dcterms:W3CDTF">2026-05-10T16:44:26Z</dcterms:modified>
</cp:coreProperties>
</file>