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прилагательные comfortable/convenient и глаголы to visit/to attend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важные отличия удобства и посещения в английском языке.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3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паронимы: лингвистический и образовательный контекст
</a:t>
            </a:r>
            <a:endParaRPr lang="en-US" sz="2843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comfortable/convenient и to visit/to attend часто вызывают ошибки у учащихся. Их различие проверяется на международных экзаменах и необходимо для точной коммуникации в школе и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прилагательного comfortable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comfortable означает физический или психологический комфорт, описывая ощущения уюта и безопасности.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подчёркивает субъективное восприятие, например, комфортное кресло или уютная комната.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удобной мебели, одежды и приятной обстановки, создающей чувство расслабленности.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comfortable в реальных ситуациях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sitting in a comfortable chair — пример, когда предмет мебели приносит ощущение удобства и расслабления.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bed is so comfortable — характеризует мебель как комфортную для отдыха, создающую приятные субъективные ощущения.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прилагательного convenient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convenient описывает удобство с точки зрения практичности, доступности и эффективности использования.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связано с субъективным комфортом, а скорее с удобством и целесообразностью для повседневных нужд.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к месту, времени или ситуации, которые легко доступны или удобны для планирования и выполнения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употребления convenient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supermarket is convenient for me — подчёркивает удобство расположения магазина относительно дома или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time is convenient for the meeting — означает, что выбранный час подходит по расписанию и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568" y="1145300"/>
            <a:ext cx="80809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comfortable vs convenient
</a:t>
            </a:r>
            <a:endParaRPr lang="en-US" sz="26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чёткое различие в значениях и сферах применения слов comfortable и convenient.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Comfortable выражает субъективный комфорт, convenient — удобство и доступность, значения не пересекаются.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 при употреблении comfortable/convenient
</a:t>
            </a:r>
            <a:endParaRPr lang="en-US" sz="2997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convenient употребляют для описания физического комфорта предметов, например: 'The chair is convenient' вместо правильного 'comfortable'.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ошибка, когда comfortable используется для обозначения удобства времени или расположения, например: 'The time is comfortable'.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приводят к недопониманию и искажают смысл предложения в реальном общении.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особенно заметны при сдаче экзаменов и могут снизить оценку за языковую грамотность.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употребление глагола to visit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visit означает навещать людей или бывать в местах, предполагая желание познакомиться или провести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подчёркивает разовое или нерегулярное посещение, часто обусловленное личным интересом.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для описания визитов к друзьям, родственникам, а также посещения музеев,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to visit в учебном и бытовом контексте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visited our grandparents last month — пример семейного визита, отражающего личные отношения.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Tourists visit the Hermitage every year — иллюстрация регулярных посещений исторических достопримечательностей.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специфика употребления глагола to attend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attend обозначает посещение мероприятий, занятий или официальных событий, подчёркивая форму участия в определённой деятельности или присутствия на организованных событиях.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to attend не применяется для обозначения посещения отдельных людей или туристических мест, где предпочтительно употреблять глагол to visit.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attend часто означает регулярное посещение, соблюдение расписания и обязательство, например, посещение школы, лекций или конференций в деловом и образовательном контекстах.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to attend на примерах из жизни школы и общества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ходит в школу каждый день — типичный пример регулярного обязательного присутствия, подчеркивающего значимость систематического обучения и участия в образовательном процессе.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эксперты присутствовали на международной конференции — подчёркивается официальность и целенаправленность участия в значимом профессиональном событии.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to visit и to attend в английском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наглядно демонстрирует различные сферы применения глаголов to visit и to attend, а также типичные примеры употребления каждого из них в контекстах.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значений облегчает правильный выбор глагола в зависимости от контекста, снижая количество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глаголов to visit и to attend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to attend с местами, например, «to attend the museum» вместо корректного «to visit the museum», что меняет значение и звучит некорректно.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связанные с использованием to visit в отношении занятий, например, «to visit a lesson», когда нужно использовать to attend, подчёркивающий участие в учебном процессе.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причиной ошибок является прямое калькирование с русского языка, где один глагол «посещать» охватывает оба значения без различий.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знаний о контекстах использования и слабое понимание нюансов приводят к типичным паронимическим ошибкам в речи и письме.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частотности употребления: comfortable, convenient, visit, attend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 тенденцию устойчивого использования слов в различных сферах — бытовой, деловой и образовательной лексике.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comfortable и visit доминируют в повседневной речи, тогда как convenient и attend более характерны для формальных и профессиональных контекстов.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Ngram Viewer, данные за 1990–2023 годы
</a:t>
            </a:r>
            <a:endParaRPr lang="en-US" sz="13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особенности и желание говорящего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comfortable выражает личное ощущение тепла, уюта или расслабленности, отражая субъективное восприятие удобства в среде или предметах.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глаголами visit и attend базируется на желании или долге: visit — проявление инициативы, attend — выполнение обязательств или участие в официальных мероприятиях.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Convenient акцентирует объективную полезность или практичность, связанную с удобством доступа, времени или расположения, что важно для рационального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to visit и to attend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 на различии объектов и характера посещения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способы запоминания различий между паронимами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ассоциаций с собственными жизненными примерами и переводами помогает закрепить знания и избежать распространённых ошибок.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через упражнения и попытки применять слова в разных ситуациях стимулирует уверенное различение и правильное употребление.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comfortable с comfort и convenient с convenience помогает ассоциировать прилагательные с ощущениями и практичностью соответственно, облегчая запоминание.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существительные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visit ассоциируется с личными визитами и местами, to attend — с обязательным участием в событиях и учебных учреждениях, что создает чёткое различие.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глаголов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5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точности употребления на экзамены и международную коммуникацию
</a:t>
            </a:r>
            <a:endParaRPr lang="en-US" sz="3015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различение паронимов существенно повышает качество письменной и устной речи, что особенно важно на экзаменах с международным уровнем, таких как IELTS или Cambridge.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использование терминов способствует укреплению доверия, авторитета и эффективному взаимодействию с носителями языка, что критично для успешной коммуникации.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употреблении могут привести к недопониманию и потере баллов, отражая недостаточный уровень языковой компетенции в академической и профессиональной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точного выбора слов в английском языке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разграничение паронимов обеспечивает ясность выражения, снижает риски недоразумений и помогает формировать высокий уровень языковой грамотности для успешного общения и экзаменов.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2026-05-07T18:09:15Z</dcterms:created>
  <dcterms:modified xsi:type="dcterms:W3CDTF">2026-05-07T18:09:15Z</dcterms:modified>
</cp:coreProperties>
</file>