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Simple: простое будущее время в 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Future Simple просто и наглядно.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Future Simple в 9 классе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Simple помогает уверенно говорить о будущем: делать обещания, строить прогнозы, быстро реагировать в диалоге и понимать задания в учебнике, тестах и на уроках английского.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2065125"/>
            <a:ext cx="603375" cy="482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987" y="2012504"/>
            <a:ext cx="514451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00" y="3770967"/>
            <a:ext cx="603375" cy="482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1525" y="3770967"/>
            <a:ext cx="603375" cy="482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случаи употребления Future Simple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Обещания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Simple часто выражает обещание или твёрдое намерение помочь. В таких ситуациях говорящий показывает готовность действовать: I will help you, We will call you later.
</a:t>
            </a:r>
            <a:endParaRPr lang="en-US" sz="1277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Спонтанные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подходит для решений, принятых прямо в момент разговора. Сначала появляется мысль, затем сразу звучит действие: I’ll open the window, I’ll answer now.
</a:t>
            </a:r>
            <a:endParaRPr lang="en-US" sz="1292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Прогнозы и предположения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Simple используют, когда делают предположение о будущем без полной уверенности. Так говорят о погоде, событиях и результатах: It will rain tomorrow, I think they will win.
</a:t>
            </a:r>
            <a:endParaRPr lang="en-US" sz="1277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помощи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важная функция — вежливо предложить помощь или поддержку. Такая форма звучит естественно и доброжелательно: I will carry your bag, We will help you after class.
</a:t>
            </a:r>
            <a:endParaRPr lang="en-US" sz="127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2337114"/>
            <a:ext cx="4750071" cy="11386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Future Simple в трёх типах предложений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Future Simple строится в утверждении, отрицании и вопросе. Во всех случаях после will используется начальная форма глагола.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will не меняется по лицам, а смысловой глагол остаётся в начальной форме; won’t — краткая форма отрицания.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образования Future Simple в английской грамматике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0893" y="3041516"/>
            <a:ext cx="4153846" cy="157391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в предложении с will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подлежащее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предложении порядок слов фиксирован: сначала идёт подлежащее, затем вспомогательное will. Именно такой порядок помогает быстро узнать форму будущего времени и не перепутать её с другими временами.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смысловой глагол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will всегда стоит начальная форма смыслового глагола без окончания -s и без частицы to. Поэтому правильно говорить will go, will study, will finish, а не изменять глагол по лицам.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08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остальная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основной грамматической части добавляют объект, обстоятельства времени или места. Так предложение становится полным и понятным: She will buy a book tomorrow, They will meet after school.
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Утвердительные предложения в Future Simple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6229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схема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Утверждение строится по простой модели: подлежащее + will + начальная форма глагола. Эта схема одинакова для всех лиц и чисел, поэтому её легко запомнить и использовать.
</a:t>
            </a:r>
            <a:endParaRPr lang="en-US" sz="1050" dirty="0"/>
          </a:p>
        </p:txBody>
      </p:sp>
      <p:sp>
        <p:nvSpPr>
          <p:cNvPr id="9" name="Text 3"/>
          <p:cNvSpPr txBox="1"/>
          <p:nvPr/>
        </p:nvSpPr>
        <p:spPr>
          <a:xfrm>
            <a:off x="4866178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готовых предложениях форма звучит естественно и понятно: I will read a book. She will visit her grandmother. They will win the game. Такие фразы часто встречаются в диалогах и упражнениях.
</a:t>
            </a:r>
            <a:endParaRPr lang="en-US" sz="1050" dirty="0"/>
          </a:p>
        </p:txBody>
      </p:sp>
      <p:sp>
        <p:nvSpPr>
          <p:cNvPr id="10" name="Text 4"/>
          <p:cNvSpPr txBox="1"/>
          <p:nvPr/>
        </p:nvSpPr>
        <p:spPr>
          <a:xfrm>
            <a:off x="2659366" y="3396572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Сокращённые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разговорной речи often used contracted forms: I’ll, she’ll, they’ll. Они делают речь более живой и короткой, особенно в обычных беседах, сообщениях и быстрых ответах.
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предложения в Future Simple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57912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отрицания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строится с помощью will not или won’t. После этой части смысловой глагол остаётся в начальной форме, поэтому никаких дополнительных окончаний или частиц добавлять не нужно.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082107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и краткая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форма will not звучит более официально, а won’t чаще встречается в речи и современном письме. Оба варианта правильные, но краткая форма используется заметно чаще.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767532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без ошибок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предложения выглядят так: I will not be late. They won’t come today. She won’t forget her homework. В каждом примере после отрицания стоит обычная начальная форма глагола.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873" y="1983800"/>
            <a:ext cx="291508" cy="4664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2800" y="2025545"/>
            <a:ext cx="478654" cy="3829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7371" y="1983800"/>
            <a:ext cx="466413" cy="46641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предложения и короткие ответы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5301" y="2552700"/>
            <a:ext cx="2276474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в вопросе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вопрос в Future Simple начинается с will, а не с подлежащего. Схема проста: Will + подлежащее + глагол? Такой порядок легко узнаётся и быстро отрабатывается в упражнениях.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352801" y="2552700"/>
            <a:ext cx="2276474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общий вопрос обычно отвечают кратко: Yes, I will. No, I won’t. Yes, she will. No, they won’t. Эти ответы звучат естественно и часто используются в разговоре.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191251" y="2552700"/>
            <a:ext cx="2276474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вопросов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вопроса помогает уточнить будущее действие: Will you help me? Will it snow tomorrow? Will they arrive at 6 o’clock? Во всех примерах will стоит в начале предложения.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Future Simple среди других форм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понять, когда нужен Future Simple, а когда лучше выбрать be going to или Present Continuous.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7825" y="2327342"/>
            <a:ext cx="264315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4509" y="2327342"/>
            <a:ext cx="264315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 и на следующей неделе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tomorrow и next week сразу подсказывают, что речь идёт о будущем. Их удобно замечать в заданиях: они помогают выбрать Future Simple и понять, когда действие произойдёт.
</a:t>
            </a:r>
            <a:endParaRPr lang="en-US" sz="1002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 и позже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 soon показывает, что событие ожидается в ближайшее время, а later указывает на более отдалённый момент. Такие слова часто звучат в коротких планах, обещаниях и бытовых фразах.
</a:t>
            </a:r>
            <a:endParaRPr lang="en-US" sz="1002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 и, возможно
</a:t>
            </a:r>
            <a:pPr algn="l" indent="0" marL="0">
              <a:lnSpc>
                <a:spcPct val="100000"/>
              </a:lnSpc>
              <a:buNone/>
            </a:pPr>
            <a:r>
              <a:rPr lang="en-US" sz="7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probably и maybe выражают неуверенность, но всё равно направляют мысль в будущее. Их часто используют в предположениях: говорящий не знает точно, но делает разумный прогноз.
</a:t>
            </a:r>
            <a:endParaRPr lang="en-US" sz="994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Слова-маркеры Future Simple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Simple, be going to и Present Continuous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формы зависит от смысла: решённый заранее план, моментальное решение или договорённость о будущем событии.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Simple лучше всего подходит для решения, обещания и прогноза, а две другие формы чаще связаны с заранее известными планами.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сравнения грамматических форм английского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встречаются чаще всего при построении отрицаний и вопросов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типичных сбоев ученики обычно допускают: лишнее to, окончание -s и неверный выбор формы will или won’t.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374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примеров и типичных ошибок, приведённых в теме Future Simple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424" y="1426907"/>
            <a:ext cx="6829976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Future Simple в трёх формах предложения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увидеть, как меняются утвердительная, отрицательная и вопросительная формы.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формах сохраняется начальная форма глагола, а меняется только положение will и наличие отрицания.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теме Future Simple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48" y="2040949"/>
            <a:ext cx="658979" cy="6589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2837" y="2040949"/>
            <a:ext cx="658979" cy="6589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3436" y="2099929"/>
            <a:ext cx="676275" cy="5410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Сокращённые формы will и will not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Сокращённые формы will и will not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5301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обычной речи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Сокращения делают фразу естественной и лёгкой для произношения. В разговоре чаще говорят I’ll, you’ll, she’ll, they’ll, а не полные формы с will.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114189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Сообщения и диалоги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чатах, коротких ответах и переписке сокращённые формы встречаются особенно часто. Они помогают писать быстрее и звучат так же, как в живой беседе.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733078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will not используется реже и звучит более официально или подчёркнуто. Она удобна, когда нужно сделать отрицание более чётким и заметным.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Simple в повседневных школьных ситуациях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81575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помогает говорить о школьных делах: обещаниях, помощи и ответах у доски. Например: I’ll help with homework, They will answer the question.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439788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Simple удобно использовать, когда речь идёт о встречах и планах на вечер. Подходит фраза We’ll meet after school, если договор ещё не менялся.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83651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прогнозах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повседневной речи Future Simple часто описывает погоду и другие предположения. Можно сказать It will rain tomorrow или It will be cold later.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3423476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обещания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 хотите быстро пообещать что-то другу или однокласснику, Future Simple звучит естественно: I’ll call you later, We’ll bring the books.
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Future Simple по частоте употребления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форма помогает выражать разные смыслы, поэтому её важно узнавать не только по грамматике, но и по ситуации.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Future Simple связывают с обещаниями и прогнозами, но оно также регулярно используется для быстрых решений и готовности помочь.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функций Future Simple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схема построения Future Simple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32059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ставится подлежащее, затем will и начальная форма глагола. Эта схема одинакова для всех лиц и чисел: I will go, she will study, they will come.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168712" y="2545107"/>
            <a:ext cx="2132056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отрицания используется will not или won’t. После него глагол остаётся в начальной форме: I won’t be late, he won’t forget.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685802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общем вопросе will ставится в начало: Will you help me? Will they arrive? Ответ обычно начинается с Yes/No и краткой формы will или won’t.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образцы предложений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задание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will do my homework tonight. Здесь Future Simple показывает личное решение на ближайшее время, а слово tonight уточняет момент действия.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We’ll see our friends tomorrow. Эта фраза звучит естественно в разговоре и показывает, что действие ожидается в ближайшем будущем.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745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или сомнение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won’t play outside. Отрицательная форма помогает сразу сказать, что действие не произойдёт, без лишних пояснений.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333590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к другу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 she join us? Такой вопрос задают, когда хотят узнать о будущем действии или возможном решении другого человека.
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771297"/>
            <a:ext cx="4750071" cy="22702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проверка знаний по теме Future Simple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насколько хорошо вы запомнили правило, форму и основные слова-маркеры.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 помните форму will, порядок слов и ключевые значения, построить предложение в Future Simple будет несложно.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Future Simple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Simple: основа для разговора о будущем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Simple помогает просто и ясно говорить о будущем: обещать, предполагать, принимать решение и предлагать помощь. Если запомнить will, начальную форму глагола и порядок слов, тема станет понятной и удобной в речи.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2026-05-31T11:23:35Z</dcterms:created>
  <dcterms:modified xsi:type="dcterms:W3CDTF">2026-05-31T11:23:35Z</dcterms:modified>
</cp:coreProperties>
</file>