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Многоугольники, вписанные в окружность
</a:t>
            </a:r>
            <a:endParaRPr lang="en-US" sz="3600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Окружность, углы, хорды и правильные многоугольники.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Вписанные многоугольники встречаются в узорах, знаках и часах. Они помогают быстро находить углы и стороны, а также готовят к задачам по окружности и планиметрии в 9 классе.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7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вписанного многоугольника
</a:t>
            </a:r>
            <a:endParaRPr lang="en-US" sz="2475" dirty="0"/>
          </a:p>
        </p:txBody>
      </p:sp>
      <p:sp>
        <p:nvSpPr>
          <p:cNvPr id="8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11204" y="1280387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вершины на окружности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 называют вписанным, если каждая его вершина лежит на одной окружности. Именно это условие делает фигуру связанной с дугами, хордами и углами окружности.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62925" y="1280387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как хорды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сторона вписанного многоугольника соединяет две точки окружности, значит, она является хордой. Поэтому длины и углы такой фигуры можно изучать через свойства окружности.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1204" y="2895048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вершин важен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Вершины располагаются по окружности в определённой последовательности, а стороны соединяют соседние точки. Благодаря этому фигура не «ломается» и сохраняет замкнутый вид внутри окружности.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62925" y="2895048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 для разных фигур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определение одинаково работает для треугольника, четырёхугольника, пятиугольника и любого другого многоугольника. Главное условие одно: все вершины должны лежать на одной окружности.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7150" y="397625"/>
            <a:ext cx="6622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вписанный многоугольник на чертеже
</a:t>
            </a:r>
            <a:endParaRPr lang="en-US" sz="1991" dirty="0"/>
          </a:p>
        </p:txBody>
      </p:sp>
      <p:sp>
        <p:nvSpPr>
          <p:cNvPr id="11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607915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и вершины
</a:t>
            </a:r>
            <a:pPr algn="l" indent="0" marL="0">
              <a:lnSpc>
                <a:spcPct val="100000"/>
              </a:lnSpc>
              <a:buNone/>
            </a:pPr>
            <a:r>
              <a:rPr lang="en-US" sz="3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сначала видно окружность, а затем точки на её границе — это вершины многоугольника. Между ними проводят отрезки, которые образуют стороны фигуры.
</a:t>
            </a:r>
            <a:endParaRPr lang="en-US" sz="1379" dirty="0"/>
          </a:p>
        </p:txBody>
      </p:sp>
      <p:sp>
        <p:nvSpPr>
          <p:cNvPr id="13" name="Text 3"/>
          <p:cNvSpPr txBox="1"/>
          <p:nvPr/>
        </p:nvSpPr>
        <p:spPr>
          <a:xfrm>
            <a:off x="2758307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и диагонали
</a:t>
            </a:r>
            <a:pPr algn="l" indent="0" marL="0">
              <a:lnSpc>
                <a:spcPct val="100000"/>
              </a:lnSpc>
              <a:buNone/>
            </a:pPr>
            <a:r>
              <a:rPr lang="en-US" sz="3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вершины соединяются сторонами, а любые две несоседние вершины — диагоналями. И стороны, и диагонали являются хордами, потому что их концы лежат на окружности.
</a:t>
            </a:r>
            <a:endParaRPr lang="en-US" sz="1284" dirty="0"/>
          </a:p>
        </p:txBody>
      </p:sp>
      <p:sp>
        <p:nvSpPr>
          <p:cNvPr id="14" name="Text 4"/>
          <p:cNvSpPr txBox="1"/>
          <p:nvPr/>
        </p:nvSpPr>
        <p:spPr>
          <a:xfrm>
            <a:off x="4908699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не мешает
</a:t>
            </a:r>
            <a:pPr algn="l" indent="0" marL="0">
              <a:lnSpc>
                <a:spcPct val="100000"/>
              </a:lnSpc>
              <a:buNone/>
            </a:pPr>
            <a:r>
              <a:rPr lang="en-US" sz="3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окружности может находиться внутри многоугольника, но это не означает, что фигура обязательно правильная. Важно не положение центра, а расположение всех вершин на одной окружности.
</a:t>
            </a:r>
            <a:endParaRPr lang="en-US" sz="1315" dirty="0"/>
          </a:p>
        </p:txBody>
      </p:sp>
      <p:sp>
        <p:nvSpPr>
          <p:cNvPr id="15" name="Text 5"/>
          <p:cNvSpPr txBox="1"/>
          <p:nvPr/>
        </p:nvSpPr>
        <p:spPr>
          <a:xfrm>
            <a:off x="7059092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рисунку
</a:t>
            </a:r>
            <a:pPr algn="l" indent="0" marL="0">
              <a:lnSpc>
                <a:spcPct val="100000"/>
              </a:lnSpc>
              <a:buNone/>
            </a:pPr>
            <a:r>
              <a:rPr lang="en-US" sz="3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убедиться, что многоугольник вписан, нужно проверить одну вещь: все ли его вершины лежат на одной и той же окружности. Если хотя бы одна точка не подходит, условие нарушено.
</a:t>
            </a:r>
            <a:endParaRPr lang="en-US" sz="127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8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Вписанный четырёхугольник и его главный признак
</a:t>
            </a:r>
            <a:endParaRPr lang="en-US" sz="1980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2681930" y="1945521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противоположных углов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любого вписанного четырёхугольника сумма противоположных углов равна 180°. Это значит, что один угол сразу помогает найти второй, если они расположены напротив друг друга.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79518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расчёт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угол A равен 110°, то противоположный ему угол C равен 70°, потому что вместе они дают 180°. Такие задачи решаются быстро и без лишних действий.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92336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проверки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четырёхугольнике сумма пары противоположных углов равна 180°, это сильный признак того, что около него можно описать окружность. Свойство часто используют в доказательствах.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3560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условие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Четырёхугольник считается вписанным, если все его четыре вершины лежат на одной окружности. Это условие удобно проверять по углам, не выполняя построение всей окружности.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673094"/>
            <a:ext cx="4724400" cy="19314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нужно переходить от одной фигуры к другой: дуга задаёт угол, а угол помогает восстановить дугу или хорду.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окружности и вписанных углов из школьного курса геометрии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дугами, хордами и углами позволяют решать большинство задач на окружность.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4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угловые свойства, связанные с окружностью
</a:t>
            </a:r>
            <a:endParaRPr lang="en-US" sz="184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связаны дуга, хорда и углы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свойств, на которых строятся решения задач по окружности.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формуле центрального угла правильного n-угольника: 360°/n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Центральные углы правильных вписанных многоугольников
</a:t>
            </a:r>
            <a:endParaRPr lang="en-US" sz="1695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показано, как деление окружности на равные части определяет вид правильной фигуры. Формула 360°/n работает для любого числа сторон.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сторон, тем меньше центральный угол, а форма многоугольника становится ближе к окружности.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4528" y="1081020"/>
            <a:ext cx="2809267" cy="3765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вписанный многоугольник
</a:t>
            </a:r>
            <a:endParaRPr lang="en-US" sz="2589" dirty="0"/>
          </a:p>
        </p:txBody>
      </p:sp>
      <p:sp>
        <p:nvSpPr>
          <p:cNvPr id="11" name="Text 1"/>
          <p:cNvSpPr txBox="1"/>
          <p:nvPr/>
        </p:nvSpPr>
        <p:spPr>
          <a:xfrm>
            <a:off x="535600" y="1453375"/>
            <a:ext cx="23097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стороны и углы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вписанный многоугольник отличается тем, что все его стороны равны, и все углы тоже равны. Такая фигура выглядит особенно симметрично и удобно изучается через окружность.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75022" y="1453375"/>
            <a:ext cx="23097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дуги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вершины делят окружность на одинаковые дуги. Поэтому каждая часть окружности между соседними вершинами имеет одинаковую меру, а фигура сохраняет полную симметрию.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43549" y="3317250"/>
            <a:ext cx="23355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центрального угла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угол одного сектора равен 360°/n, где n — число сторон. Эта формула сразу показывает, какую часть круга занимает каждая сторона многоугольника.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381554" y="3321950"/>
            <a:ext cx="23355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шестиугольника центральный угол равен 60°, а для квадрата — 90°. Такие примеры помогают быстро проверять ответы и понимать, как устроена правильная фигура.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805" y="1384985"/>
            <a:ext cx="421437" cy="4214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4470" y="1384985"/>
            <a:ext cx="421437" cy="4214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77649" y="1384985"/>
            <a:ext cx="421437" cy="42143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8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Треугольник, вписанный в окружность
</a:t>
            </a:r>
            <a:endParaRPr lang="en-US" sz="2682" dirty="0"/>
          </a:p>
        </p:txBody>
      </p:sp>
      <p:sp>
        <p:nvSpPr>
          <p:cNvPr id="13" name="Text 1"/>
          <p:cNvSpPr txBox="1"/>
          <p:nvPr/>
        </p:nvSpPr>
        <p:spPr>
          <a:xfrm>
            <a:off x="611750" y="2100850"/>
            <a:ext cx="2158200" cy="20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треугольник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треугольник можно вписать в окружность. Эта окружность называется описанной около треугольника и проходит через все три его вершины.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3432325" y="2100850"/>
            <a:ext cx="2158200" cy="20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окружности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описанной окружности находится в точке пересечения серединных перпендикуляров к сторонам треугольника. Эта точка одинаково удалена от всех вершин.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6186450" y="2100850"/>
            <a:ext cx="2158200" cy="20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Прямоугольный случай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прямоугольном треугольнике центр описанной окружности лежит на середине гипотенузы. Это свойство часто используют в задачах на построение и измерение.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3443207"/>
            <a:ext cx="8503920" cy="15778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1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Четырёхугольник и теорема Птолемея
</a:t>
            </a:r>
            <a:endParaRPr lang="en-US" sz="2715" dirty="0"/>
          </a:p>
        </p:txBody>
      </p:sp>
      <p:sp>
        <p:nvSpPr>
          <p:cNvPr id="10" name="Text 1"/>
          <p:cNvSpPr txBox="1"/>
          <p:nvPr/>
        </p:nvSpPr>
        <p:spPr>
          <a:xfrm>
            <a:off x="5877982" y="2090562"/>
            <a:ext cx="2019639" cy="94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Птолемея часто служит ключом к нахождению неизвестных длин в более сложных задачах. Она дополняет угловые свойства окружности и показывает, как геометрия помогает выполнять точные вычисления.
</a:t>
            </a:r>
            <a:endParaRPr lang="en-US" sz="954" dirty="0"/>
          </a:p>
        </p:txBody>
      </p:sp>
      <p:sp>
        <p:nvSpPr>
          <p:cNvPr id="11" name="Text 2"/>
          <p:cNvSpPr txBox="1"/>
          <p:nvPr/>
        </p:nvSpPr>
        <p:spPr>
          <a:xfrm>
            <a:off x="3231992" y="2090562"/>
            <a:ext cx="2019639" cy="94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Птолемея
</a:t>
            </a:r>
            <a:pPr algn="l" indent="0" marL="0">
              <a:lnSpc>
                <a:spcPct val="100000"/>
              </a:lnSpc>
              <a:buNone/>
            </a:pPr>
            <a:r>
              <a:rPr lang="en-US" sz="4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вписанного четырёхугольника произведение диагоналей равно сумме произведений противоположных сторон: ef = ac + bd. Формула особенно полезна, когда известны три стороны и одна диагональ.
</a:t>
            </a:r>
            <a:endParaRPr lang="en-US" sz="987" dirty="0"/>
          </a:p>
        </p:txBody>
      </p:sp>
      <p:sp>
        <p:nvSpPr>
          <p:cNvPr id="12" name="Text 3"/>
          <p:cNvSpPr txBox="1"/>
          <p:nvPr/>
        </p:nvSpPr>
        <p:spPr>
          <a:xfrm>
            <a:off x="594955" y="2090563"/>
            <a:ext cx="2019600" cy="942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вписанности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все вершины четырёхугольника лежат на одной окружности, к нему можно применить теорему Птолемея. Это сразу связывает диагонали и стороны и помогает работать без дополнительных построений.
</a:t>
            </a:r>
            <a:endParaRPr lang="en-US" sz="1030" dirty="0"/>
          </a:p>
        </p:txBody>
      </p:sp>
      <p:sp>
        <p:nvSpPr>
          <p:cNvPr id="13" name="Text 4"/>
          <p:cNvSpPr txBox="1"/>
          <p:nvPr/>
        </p:nvSpPr>
        <p:spPr>
          <a:xfrm>
            <a:off x="8435340" y="4482077"/>
            <a:ext cx="326431" cy="1846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7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правильного шестиугольника
</a:t>
            </a:r>
            <a:endParaRPr lang="en-US" sz="2477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6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одинаковых шагов по окружности
</a:t>
            </a:r>
            <a:pPr algn="l" indent="0" marL="0">
              <a:lnSpc>
                <a:spcPct val="90000"/>
              </a:lnSpc>
              <a:buNone/>
            </a:pPr>
            <a:r>
              <a:rPr lang="en-US" sz="32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6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начинается с окружности и выбранного радиуса циркуля. Затем этим же раствором последовательно откладывают хорду на окружности шесть раз, и точки соединяют по порядку. Получается аккуратный правильный шестиугольник, у которого все стороны равны.
</a:t>
            </a:r>
            <a:endParaRPr lang="en-US" sz="961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сторона равна радиусу
</a:t>
            </a:r>
            <a:pPr algn="l" indent="0" marL="0">
              <a:lnSpc>
                <a:spcPct val="90000"/>
              </a:lnSpc>
              <a:buNone/>
            </a:pPr>
            <a:r>
              <a:rPr lang="en-US" sz="35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шестиугольника каждый центральный угол равен 60°, поэтому соседние вершины на окружности разделены одинаковыми дугами. Если взять радиус окружности как длину хорды, то он точно совпадёт со стороной многоугольника, что делает построение особенно удобным.
</a:t>
            </a:r>
            <a:endParaRPr lang="en-US" sz="1068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8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Геометрия, которую легко увидеть
</a:t>
            </a:r>
            <a:pPr algn="l" indent="0" marL="0">
              <a:lnSpc>
                <a:spcPct val="90000"/>
              </a:lnSpc>
              <a:buNone/>
            </a:pPr>
            <a:r>
              <a:rPr lang="en-US" sz="32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8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хорошо заметно, что вершины шестиугольника образуют ровную цепочку на окружности, а сама фигура выглядит симметричной и устойчивой. Такое построение помогает сразу увидеть связь между кругом, хордой и правильным многоугольником.
</a:t>
            </a:r>
            <a:endParaRPr lang="en-US" sz="981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7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правильного шестиугольника
</a:t>
            </a:r>
            <a:endParaRPr lang="en-US" sz="2477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формуле площади правильного n-угольника при R=1: S = n/2 · R² · sin(360°/n).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изменяется площадь правильных вписанных фигур при одном и том же радиусе
</a:t>
            </a:r>
            <a:endParaRPr lang="en-US" sz="1695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фигуры вписаны в окружность одного радиуса, поэтому сравнение показывает только влияние числа сторон на площадь.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сторон, тем больше площадь и тем ближе фигура к кругу. Правильный шестиугольник уже заметно превосходит квадрат и треугольник.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4528" y="1081020"/>
            <a:ext cx="2809267" cy="3765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для правильного n-угольника
</a:t>
            </a:r>
            <a:endParaRPr lang="en-US" sz="2603" dirty="0"/>
          </a:p>
        </p:txBody>
      </p:sp>
      <p:sp>
        <p:nvSpPr>
          <p:cNvPr id="11" name="Text 1"/>
          <p:cNvSpPr txBox="1"/>
          <p:nvPr/>
        </p:nvSpPr>
        <p:spPr>
          <a:xfrm>
            <a:off x="535600" y="1453375"/>
            <a:ext cx="23097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угол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правильного n-угольника все центральные углы равны, поэтому каждый из них вычисляют по формуле 360°/n. Это позволяет сразу понять, на сколько равных частей разделена окружность.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75022" y="1453375"/>
            <a:ext cx="23097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фигуры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правильного многоугольника легко найти, если известна длина стороны: P = n · a. В такой записи число сторон и длина одной стороны сразу дают общий результат.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43549" y="3317250"/>
            <a:ext cx="23355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через апофему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правильного многоугольника находят по формуле S = (P · r)/2, где r — апофема. Эта формула показывает, что площадь зависит и от периметра, и от расстояния до центра.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381554" y="3321950"/>
            <a:ext cx="23355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всех величин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связывают стороны, углы и радиус окружности в одну систему. Поэтому при решении задач часто достаточно найти один элемент, чтобы затем восстановить остальные без лишних построений.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75" y="1690205"/>
            <a:ext cx="5506500" cy="18705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2901" y="4055250"/>
            <a:ext cx="30621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ростом числа сторон уменьшается центральный угол, а фигура становится всё более похожей на окружность. Правильность упрощает вычисления и сравнение фигур.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2908" y="99129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свойства правильных многоугольников, вписанных в окружность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98425" y="397625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правильных вписанных многоугольников
</a:t>
            </a:r>
            <a:endParaRPr lang="en-US" sz="1999" dirty="0"/>
          </a:p>
        </p:txBody>
      </p:sp>
      <p:sp>
        <p:nvSpPr>
          <p:cNvPr id="9" name="Text 3"/>
          <p:cNvSpPr txBox="1"/>
          <p:nvPr/>
        </p:nvSpPr>
        <p:spPr>
          <a:xfrm>
            <a:off x="6640402" y="1457473"/>
            <a:ext cx="1916856" cy="2352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число сторон связано с центральным углом и особенностями разных правильных фигур.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вписанные многоугольники
</a:t>
            </a:r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работе с окружностью и вписанными фигурами
</a:t>
            </a:r>
            <a:endParaRPr lang="en-US" sz="2401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900" y="1331574"/>
            <a:ext cx="2698200" cy="21633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6300" y="1331999"/>
            <a:ext cx="2698200" cy="21633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35375" y="1332609"/>
            <a:ext cx="2713200" cy="216208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99119" y="3701543"/>
            <a:ext cx="2465363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Орнаменты и архитектура
</a:t>
            </a:r>
            <a:pPr algn="l" indent="0" marL="0">
              <a:lnSpc>
                <a:spcPct val="90000"/>
              </a:lnSpc>
              <a:buNone/>
            </a:pPr>
            <a:r>
              <a:rPr lang="en-US" sz="2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фасадах зданий, в витражах и декоративных решётках часто можно увидеть фигуры, похожие на вписанные многоугольники. Они создают ощущение порядка, симметрии и равновесия. Такие узоры особенно выразительны, когда линии аккуратно повторяют форму окружности.
</a:t>
            </a:r>
            <a:endParaRPr lang="en-US" sz="790" dirty="0"/>
          </a:p>
        </p:txBody>
      </p:sp>
      <p:sp>
        <p:nvSpPr>
          <p:cNvPr id="11" name="Text 1"/>
          <p:cNvSpPr txBox="1"/>
          <p:nvPr/>
        </p:nvSpPr>
        <p:spPr>
          <a:xfrm>
            <a:off x="3347224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и технические формы
</a:t>
            </a:r>
            <a:pPr algn="l" indent="0" marL="0">
              <a:lnSpc>
                <a:spcPct val="90000"/>
              </a:lnSpc>
              <a:buNone/>
            </a:pPr>
            <a:r>
              <a:rPr lang="en-US" sz="2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Шестиугольная форма известна по сотам, а также часто используется в инженерных решениях. Она помогает плотно заполнять пространство и выглядит устойчиво. Связь с окружностью делает такие конструкции удобными для расчётов и проектирования.
</a:t>
            </a:r>
            <a:endParaRPr lang="en-US" sz="790" dirty="0"/>
          </a:p>
        </p:txBody>
      </p:sp>
      <p:sp>
        <p:nvSpPr>
          <p:cNvPr id="12" name="Text 2"/>
          <p:cNvSpPr txBox="1"/>
          <p:nvPr/>
        </p:nvSpPr>
        <p:spPr>
          <a:xfrm>
            <a:off x="6179810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Циферблаты, эмблемы, монеты
</a:t>
            </a:r>
            <a:pPr algn="l" indent="0" marL="0">
              <a:lnSpc>
                <a:spcPct val="90000"/>
              </a:lnSpc>
              <a:buNone/>
            </a:pPr>
            <a:r>
              <a:rPr lang="en-US" sz="2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циферблатах, монетах и эмблемах нередко встречаются многоугольники, расположенные внутри круга. Это делает изображение легко узнаваемым и симметричным. Даже небольшие элементы дизайна становятся точнее, если их строят на основе окружности.
</a:t>
            </a:r>
            <a:endParaRPr lang="en-US" sz="790" dirty="0"/>
          </a:p>
        </p:txBody>
      </p:sp>
      <p:sp>
        <p:nvSpPr>
          <p:cNvPr id="13" name="Text 3"/>
          <p:cNvSpPr txBox="1"/>
          <p:nvPr/>
        </p:nvSpPr>
        <p:spPr>
          <a:xfrm>
            <a:off x="7968815" y="4482077"/>
            <a:ext cx="7929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4" name="Text 4"/>
          <p:cNvSpPr txBox="1"/>
          <p:nvPr/>
        </p:nvSpPr>
        <p:spPr>
          <a:xfrm>
            <a:off x="425668" y="397625"/>
            <a:ext cx="6617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вписанные многоугольники в жизни
</a:t>
            </a:r>
            <a:endParaRPr lang="en-US" sz="194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типичных ошибок при изучении темы; иллюстративное ранжирование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задачах по теме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ошибки встречаются чаще всего при решении задач на окружность и вписанные фигуры.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с путаницей в базовых понятиях. Внимательная проверка условий помогает избежать неверных вычислений.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для запоминания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07915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Вписанный многоугольник
</a:t>
            </a:r>
            <a:pPr algn="l" indent="0" marL="0">
              <a:lnSpc>
                <a:spcPct val="100000"/>
              </a:lnSpc>
              <a:buNone/>
            </a:pPr>
            <a:r>
              <a:rPr lang="en-US" sz="3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его вершины лежат на одной окружности, а каждая сторона является хордой. Именно это условие отличает вписанный многоугольник от любой другой фигуры на чертеже.
</a:t>
            </a:r>
            <a:endParaRPr lang="en-US" sz="1295" dirty="0"/>
          </a:p>
        </p:txBody>
      </p:sp>
      <p:sp>
        <p:nvSpPr>
          <p:cNvPr id="12" name="Text 3"/>
          <p:cNvSpPr txBox="1"/>
          <p:nvPr/>
        </p:nvSpPr>
        <p:spPr>
          <a:xfrm>
            <a:off x="2758307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Вписанный угол
</a:t>
            </a:r>
            <a:pPr algn="l" indent="0" marL="0">
              <a:lnSpc>
                <a:spcPct val="100000"/>
              </a:lnSpc>
              <a:buNone/>
            </a:pPr>
            <a:r>
              <a:rPr lang="en-US" sz="3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Вписанный угол всегда равен половине дуги, на которую он опирается. Поэтому, если известна дуга, угол можно найти сразу, без дополнительных построений и измерений.
</a:t>
            </a:r>
            <a:endParaRPr lang="en-US" sz="1393" dirty="0"/>
          </a:p>
        </p:txBody>
      </p:sp>
      <p:sp>
        <p:nvSpPr>
          <p:cNvPr id="13" name="Text 4"/>
          <p:cNvSpPr txBox="1"/>
          <p:nvPr/>
        </p:nvSpPr>
        <p:spPr>
          <a:xfrm>
            <a:off x="4908699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Вписанный четырёхугольник
</a:t>
            </a:r>
            <a:pPr algn="l" indent="0" marL="0">
              <a:lnSpc>
                <a:spcPct val="100000"/>
              </a:lnSpc>
              <a:buNone/>
            </a:pPr>
            <a:r>
              <a:rPr lang="en-US" sz="3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такого четырёхугольника сумма противоположных углов равна 180°. Это простой и очень полезный признак, который помогает проверять, можно ли описать окружность вокруг фигуры.
</a:t>
            </a:r>
            <a:endParaRPr lang="en-US" sz="1265" dirty="0"/>
          </a:p>
        </p:txBody>
      </p:sp>
      <p:sp>
        <p:nvSpPr>
          <p:cNvPr id="14" name="Text 5"/>
          <p:cNvSpPr txBox="1"/>
          <p:nvPr/>
        </p:nvSpPr>
        <p:spPr>
          <a:xfrm>
            <a:off x="7059092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фигуры
</a:t>
            </a:r>
            <a:pPr algn="l" indent="0" marL="0">
              <a:lnSpc>
                <a:spcPct val="100000"/>
              </a:lnSpc>
              <a:buNone/>
            </a:pPr>
            <a:r>
              <a:rPr lang="en-US" sz="3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правильном многоугольнике все вершины делят окружность на равные дуги. Формула 360°/n сразу даёт центральный угол и помогает быстро решать задачи.
</a:t>
            </a:r>
            <a:endParaRPr lang="en-US" sz="136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280" y="483941"/>
            <a:ext cx="8031600" cy="16000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42536" y="2216005"/>
            <a:ext cx="3566100" cy="203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делает геометрию яснее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5327650" y="2724316"/>
            <a:ext cx="3456300" cy="152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Вписанные многоугольники объединяют дуги, хорды и углы в одной удобной модели. Благодаря симметрии окружности задачи решаются точнее, а свойства фигур становятся заметнее и понятнее.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2026-06-03T13:27:31Z</dcterms:created>
  <dcterms:modified xsi:type="dcterms:W3CDTF">2026-06-03T13:27:31Z</dcterms:modified>
</cp:coreProperties>
</file>