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jpeg"/><Relationship Id="rId4" Type="http://schemas.openxmlformats.org/officeDocument/2006/relationships/image" Target="../media/image-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97156" y="0"/>
            <a:ext cx="47466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25" y="144325"/>
            <a:ext cx="3790800" cy="18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отдел Голосеменные растения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2203500"/>
            <a:ext cx="37908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древняя группа растений с уникальной биологией и важной ролью.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06100" y="3476325"/>
            <a:ext cx="1867500" cy="2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0400" y="895548"/>
            <a:ext cx="3430200" cy="33665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82400" y="144325"/>
            <a:ext cx="3858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и значение голосеменных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44325" y="1193025"/>
            <a:ext cx="3781200" cy="170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появились свыше 300 млн лет назад и доминировали в мезозойскую эру, формируя первые леса. Сегодня они включают сосны, ели, гинкго и другие, играя ключевую роль в природе и хозяйстве.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92675" y="44561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3275" y="1241007"/>
            <a:ext cx="1646100" cy="13438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74050" y="1241007"/>
            <a:ext cx="1646100" cy="13438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3050" y="1253379"/>
            <a:ext cx="1646100" cy="13438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49725" y="1253368"/>
            <a:ext cx="1646100" cy="134388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классы голосеменных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721325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(Coniferopsida)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самый большой класс с более 600 видами, включая сосны и ели. Они распространены по всему северному полушарию и обладают шишками с открытыми семенами.
</a:t>
            </a:r>
            <a:endParaRPr lang="en-US" sz="1037" dirty="0"/>
          </a:p>
        </p:txBody>
      </p:sp>
      <p:sp>
        <p:nvSpPr>
          <p:cNvPr id="11" name="Text 3"/>
          <p:cNvSpPr txBox="1"/>
          <p:nvPr/>
        </p:nvSpPr>
        <p:spPr>
          <a:xfrm>
            <a:off x="2881987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 (Cycadopsida)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растения с пальмовидным обликом и длинными перистыми листьями. Их семена также открыты, они древние представители отдела.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5014849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Гинкговые (Ginkgoopsida)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Включают только один современный вид — гинкго двулопастный. Этот реликт известен своей уникальной формой листьев и долговечностью.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52674" y="2696189"/>
            <a:ext cx="1240200" cy="17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(Gnetopsida)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группа с чертами голосеменных и покрытосеменных. Сюда входят вельвичия, гнетум и эфедра, отличающиеся сложной структурой и адаптациями.
</a:t>
            </a:r>
            <a:endParaRPr lang="en-US" sz="99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морфологические признаки голосеменных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чаще игловидные или чешуевидные, большинство видов вечнозелёные, но встречаются и листопадные, например лиственница, адаптированная к холодным условиям.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не образуют плодов, их семена расположены открыто на чешуях шишек, что отличает их от покрытосеменных растений.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Хвойные: самый многочисленный класс отдела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Эти растения играют важную роль в климате, почвообразовании и являются основным источником древесины для промышленности.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Более 600 видов хвойных представлены такими деревьями, как сосна, ель и пихта, преобладающими в северных лесах и формирующими тайгу.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6780" y="1455605"/>
            <a:ext cx="3614421" cy="885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2189" y="2441580"/>
            <a:ext cx="3614421" cy="8859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7567" y="3427530"/>
            <a:ext cx="3614421" cy="88595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Меньшие классы голосеменных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755176" y="1455401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Саговниковые: тропические древние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Саговниковые напоминают пальмы благодаря длинным перистым листьям и гигантскому древовидному облику. Они широко распространены в тропиках и имеют важное экологическое значение.
</a:t>
            </a:r>
            <a:endParaRPr lang="en-US" sz="806" dirty="0"/>
          </a:p>
        </p:txBody>
      </p:sp>
      <p:sp>
        <p:nvSpPr>
          <p:cNvPr id="9" name="Text 3"/>
          <p:cNvSpPr txBox="1"/>
          <p:nvPr/>
        </p:nvSpPr>
        <p:spPr>
          <a:xfrm>
            <a:off x="1610574" y="2441377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живое ископаемое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сохранившийся вид гинкгов, с уникальными двулопастными листьями. Этот вид пережил миллионы лет и сохраняется в природных и культурных условиях Восточной Азии.
</a:t>
            </a:r>
            <a:endParaRPr lang="en-US" sz="806" dirty="0"/>
          </a:p>
        </p:txBody>
      </p:sp>
      <p:sp>
        <p:nvSpPr>
          <p:cNvPr id="10" name="Text 4"/>
          <p:cNvSpPr txBox="1"/>
          <p:nvPr/>
        </p:nvSpPr>
        <p:spPr>
          <a:xfrm>
            <a:off x="2465971" y="3427326"/>
            <a:ext cx="2095850" cy="8863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Гнетовые: смесь признаков голосеменных и покрытосеменных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Гнетовые включают такие необычные растения, как вельвичия и эфедра. Их морфология и жизненные циклы сочетают черты обоих отделов, что делает их научным объектом особого интереса.
</a:t>
            </a:r>
            <a:endParaRPr lang="en-US" sz="80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44325" y="144325"/>
            <a:ext cx="58497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семени голосеменных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144325" y="1143000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Семя состоит из зародыша — зародышевой части растения, способной к развитию в новое растение после прорастания.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3"/>
          <p:cNvSpPr txBox="1"/>
          <p:nvPr/>
        </p:nvSpPr>
        <p:spPr>
          <a:xfrm>
            <a:off x="1144450" y="2187275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Эндосперм в семени служит запасом питательных веществ, обеспечивая энергией зародыш во время начальных этапов роста.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44325" y="3211154"/>
            <a:ext cx="4800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Покровы семени выполняют защитную функцию, у некоторых видов снабжены крылышками для рассеивания семян ветром на большие расстояния.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82882" y="1048450"/>
            <a:ext cx="3854136" cy="306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5161200" cy="61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Рекордсмены по высоте среди голосеменных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757733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Секвойядендрон достиг высоты свыше 100 метров, что делает его одним из самых высоких деревьев на Земле.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609009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разнообразие размеров отражает адаптацию голосеменных к различным экосистемам и климатическим условиям.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684900"/>
            <a:ext cx="19125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лесных исследований, 2023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голосеменных: опыление и оплодотворение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успешного оплодотворения на открытых семяпочках развиваются семена, которые не окружены завязью, что отличает их от покрытосеменных.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у голосеменных происходит в основном ветром: пыльца из мужских шишек переносится на женские семяпочки для оплодотворения.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0725" y="1176962"/>
            <a:ext cx="7200900" cy="29432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50" y="144325"/>
            <a:ext cx="4842300" cy="4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голосеменных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0" y="686550"/>
            <a:ext cx="4842300" cy="22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и размножения растений отдела Голосеменные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суровым природным условиям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475000" y="320491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Глубокая корневая система помогает голосеменным растениям добывать воду даже в бедных почвах. Например, лиственница способна переносить морозы до –60°C, а сосна успешно растёт на песчаных и болотистых почвах.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75" y="217335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обладают игольчатыми листьями с плотным восковым налётом, что снижает испарение влаги и защищает от холода. Эти особенности позволяют им успешно выживать в суровых климатических зонах.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19625" y="1750522"/>
            <a:ext cx="4009200" cy="163905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08049" y="147750"/>
            <a:ext cx="58788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голосеменных и покрытосеменных растений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108052" y="1139278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отличия между голосеменными и покрытосеменными по важным признакам.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1108055" y="2176411"/>
            <a:ext cx="28182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имеют открытую форму семян и опыляются ветром, а покрытосеменные характеризуются завязью и большей разнообразностью форм.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1108050" y="3408676"/>
            <a:ext cx="17877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«Биология, 7 класс», 2021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77925" y="89067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7567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голосеменных в природе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207925" y="2173350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эндемичные виды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редкие виды встречаются в Австралии и Южной Африке, а гинкго двулопастный — эндемик Восточной Азии. Такие локальные популяции нуждаются в охране из-за ограниченного ареала и угроз со стороны человека.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5207925" y="1136038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регионы распространения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широко распространены в умеренных и северных широтах, образуя обширные леса в тайге Евразии и Северной Америки. Существенные площади занимают леса Канады и Сибири, а саговниковые предпочитают тропические регионы Азии.
</a:t>
            </a:r>
            <a:endParaRPr lang="en-US" sz="98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голосеменных лесов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 служат домом для крупных хищников и мелких животных, таких как рысь, соболь, белка и птицы глухарь и кедровка, обеспечивая им пищу и укрытие круглый год.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формируют обширные биотопы, поддерживающие множество видов животных и растений. Их леса регулируют важные природные процессы, включая водный и углеродный циклы, способствуя экологической устойчивости регионов.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7675" y="1136703"/>
            <a:ext cx="2366100" cy="20934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18621" y="1136703"/>
            <a:ext cx="2366100" cy="20934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4325" y="144325"/>
            <a:ext cx="75393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голосеменных для человека и хозяйства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426894" y="3405808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Древесина и промышленные продукты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основной источник древесины для строительства и изготовления бумаги. Из их смол получают эфирные масла и лакокрасочные материалы, которые широко применяются в промышленности и быту.
</a:t>
            </a:r>
            <a:endParaRPr lang="en-US" sz="835" dirty="0"/>
          </a:p>
        </p:txBody>
      </p:sp>
      <p:sp>
        <p:nvSpPr>
          <p:cNvPr id="9" name="Text 3"/>
          <p:cNvSpPr txBox="1"/>
          <p:nvPr/>
        </p:nvSpPr>
        <p:spPr>
          <a:xfrm>
            <a:off x="5003715" y="3405800"/>
            <a:ext cx="19959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и кулинарные применения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Сосновые иглы содержат витамины и используются в фитотерапии как натуральные средства. Кедровые орехи являются ценным пищевым продуктом, а терпентин применяется как антисептик в медицине.
</a:t>
            </a:r>
            <a:endParaRPr lang="en-US" sz="83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44325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и меры охраны голосеменных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0100" y="2182350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защиты используются методы биотехники, организация заповедных территорий и лесовосстановление. Особое внимание уделяется сохранению биоразнообразия и защите редких видов от исчезновения.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386950" y="1135682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угрозами для голосеменных лесов являются вырубка, лесные пожары и распространение вредителей, таких как уссурийский жук, а также грибковые заболевания и последствия изменения климата.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675" y="1457467"/>
            <a:ext cx="4762500" cy="13627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46675" y="2977867"/>
            <a:ext cx="4762500" cy="136270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5175" y="144325"/>
            <a:ext cx="47625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9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 голосеменных
</a:t>
            </a:r>
            <a:endParaRPr lang="en-US" sz="1928" dirty="0"/>
          </a:p>
        </p:txBody>
      </p:sp>
      <p:sp>
        <p:nvSpPr>
          <p:cNvPr id="6" name="Text 1"/>
          <p:cNvSpPr txBox="1"/>
          <p:nvPr/>
        </p:nvSpPr>
        <p:spPr>
          <a:xfrm>
            <a:off x="8689075" y="4681975"/>
            <a:ext cx="310500" cy="3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755175" y="16288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Гинкго двулопастный — живой ископаемый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древний вид сохранился с эпохи динозавров и занесён в Красную книгу. Он растёт в специализированных местах Восточной Азии и хорошо охраняется ботаническими садами.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755175" y="3149225"/>
            <a:ext cx="2644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Угрозы для пихт и саговников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пихт и саговников сталкиваются с исчезновением из-за разрушения среды обитания и изменения климата. Охранные зоны и культивирование помогают предотвращать их исчезновение.
</a:t>
            </a:r>
            <a:endParaRPr lang="en-US" sz="108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01750" y="868029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4331" y="1443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особенности голосеменных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44325" y="2194636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биологические свойства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Семена саговников ядовиты и требуют специальной обработки перед употреблением. Гинкго мало изменился за 200 миллионов лет, а сосны выделяют фитонциды, очищая окружающий воздух.
</a:t>
            </a:r>
            <a:endParaRPr lang="en-US" sz="1082" dirty="0"/>
          </a:p>
        </p:txBody>
      </p:sp>
      <p:sp>
        <p:nvSpPr>
          <p:cNvPr id="7" name="Text 3"/>
          <p:cNvSpPr txBox="1"/>
          <p:nvPr/>
        </p:nvSpPr>
        <p:spPr>
          <a:xfrm>
            <a:off x="144325" y="1157324"/>
            <a:ext cx="37917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Долговечность и древность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голосеменные, например сосна остистая, живут до 5000 лет, а секвойядендрон достигает 3000 лет. Эти растения служат живыми свидетельствами истории Земли.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6700" y="906904"/>
            <a:ext cx="3556800" cy="34074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600" y="154525"/>
            <a:ext cx="4824000" cy="7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в культуре и традициях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00550" y="4446975"/>
            <a:ext cx="353400" cy="3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5442850" y="2181895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странах Азии сосны ассоциируются с долголетием и стойкостью. Смола этих растений применялась для бальзамирования и изготовления лаков ещё в древности, играя роль в культуре и ремёслах.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442850" y="1145407"/>
            <a:ext cx="35568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и сосна традиционно используются для украшения на Новый год и Рождество, символизируя праздник и возрождение. Их ветви входят в обряды и народные традиции многих стран.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4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60600" y="1167150"/>
            <a:ext cx="4822800" cy="177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голосеменных сегодня
</a:t>
            </a:r>
            <a:pPr algn="ctr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Голосеменные — важная часть природного и культурного наследия, обеспечивающая ресурсы и экологический баланс. Их сохранение жизненно необходимо для будущих поколений и устойчивости экосистем.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2026-05-08T00:59:13Z</dcterms:created>
  <dcterms:modified xsi:type="dcterms:W3CDTF">2026-05-08T00:59:13Z</dcterms:modified>
</cp:coreProperties>
</file>