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Здоровье человека и основные направления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включает физическое, психическое и социальное благополучие, важные для подростков.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здоровья закреплено ВОЗ в 1948 году. Социальные условия, образование и доступ к медицине влияют на общее состояние здоровья людей, снижая или повышая риск заболеваний.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влияние социальных факторов на здоровье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физического здоровья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— это отсутствие болезней и нормальная работа организма. Оно помогает чувствовать себя энергичным и готовым к нагрузкам.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составляющие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поддерживают правильное питание, регулярные занятия спортом, полноценный сон и соблюдение правил гигиены.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здоровье: что это и из чего состоит
</a:t>
            </a:r>
            <a:endParaRPr lang="en-US" sz="2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годы увеличение аллергий у подростков обусловлено изменениями окружающей среды и образом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хронических болезней требует внимания к профилактике и образу жизни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эмоциональное благополучие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стрессам и позитивное мышление помогают подросткам успешно справляться с трудностями в школе и отношениях.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и давление сверстников могут вызывать тревогу и стресс у подростков.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и дружеские связи играют ключевую роль в укреплении психологического здоровья.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развивается благодаря общению и участию в совместных мероприятиях, которые способствуют психологическому комфорту.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эмпатии и поддержки укрепляют отношения в группе, создавая благоприятную атмосферу в семье и школе.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аспекты здоровья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факторы, влияющие на здоровье подростков, представлены в таблице для лучшего понимания.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имеет наибольшее влияние на здоровье подростков и может быть изменён сознательно.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профилактики заболеваний,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необходимыми веществами для роста и поддержания здоровья.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рацион укрепляет иммунитет и помогает сохранить энергию для учёбы и физической активности.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играют важную роль в обеспечении биохимических процессов и восстановлении тканей.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его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нутриенты и их нормы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требуются белки (50-60 г), жиры (60-70 г) и углеводы (300-400 г) ежедневно для нормального развития и энергии.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рацион подростка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рационе должны присутствовать овощи, фрукты, молочные продукты, мясо и злаки, обеспечивая полный спектр витаминов и минералов.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рациона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нехватку домашней пищи и влияние рекламы, усиливающее интерес к фастфуду.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употребления фастфуда повышает риск развития ожирения и связанных болезней у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центр здоровья подростков,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фастфуда среди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снижают риск сердечно-сосудистых заболеваний, помогают контролировать вес и стабилизируют уровень сахара в крови, что важно для долгосрочного здоровья.
</a:t>
            </a:r>
            <a:endParaRPr lang="en-US" sz="1087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укрепляют мышцы и кости, способствуют развитию силы и гибкости, обеспечивая гармоничное физическое развитие подростка.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выносливость и помогает поддерживать высокий уровень энергии в течение дня, что важно для учёбы и досуга.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способствует развитию командного духа, социализации и помогает справляться с эмоциональными трудностями, снижая уровень стресса и депрессии.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 и спорта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— универсальная и доступная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укрепляет сердечно-сосудистую систему и помогает сжигать калории. Это простой способ оставаться активным ежедневно на свежем воздухе, развивая выносливость и силу ног.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— щадящий и эффективный 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задействует все группы мышц и улучшает дыхательную функцию. Этот вид активности снижает нагрузку на суставы, подходя для подростков с разным уровнем подготовки.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развивают навыки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баскетбол и волейбол помогают не только укрепить тело, но и усвоить правила работы в коллективе, улучшить координацию и реакцию, развивая социальные качества.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физической активности у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 одно и то же время формирует биоритмы и помогает организму проснуться и настроиться на учебный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 интервалами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приёма пищи и полезные перекусы обеспечивают организм энергией и важными питательными веществами для концентрации.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физическая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двигательная нагрузка в объёме минимум часа поддерживает здоровье мышц и сердца, а также снижает усталость.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сон продолжительностью 8–9 часов восстанавливает силы и улучшает когнитивные функции, повышая успешность в учёбе.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дня, способствующий здоровью подростка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резко увеличивает риск заболеваний лёгких и сердечно-сосудистой системы. У подростков оно негативно влияет на развитие мозга и способность к обучению.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 и наркотиков приводит к ухудшению памяти, снижению внимания и нарушению координации. Влияние окружения и рекламы усиливает эту опасность для молодёжи.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близких друзей и окружающей среды усиливает склонность подростков к экспериментам с вредными веществами.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курение и алкоголь остаются основными проблемами, а профилактические меры необходимо направлять на социальные связи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 России, 2023 год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распространённости вредных привычек среди школьников
</a:t>
            </a:r>
            <a:endParaRPr lang="en-US" sz="25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профилактики заболеваний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инфекционных болезней посредством прививок помогает предотвратить серьёзные осложнения и поддержать иммунитет.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осмотры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консультации врача позволяют выявлять заболевания на ранней стадии и своевременно принимать меры.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здоровым привычкам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Привитие знаний о правильном питании, активности и отказе от вредных привычек формирует устойчивые основы здоровья.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соблюдение чистоты уменьшают распространение микробов и инфекций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доступ к зелёным зонам способствуют улучшению дыхания, снижают стресс и повышают общий тонус организма подростков.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воздействие загрязнений и шума вызывает головные боли, ухудшает внимание и снижает иммунитет, что увеличивает риск заболеваний.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здоровье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заболеваемости демонстрирует необходимость профилактики и регулярного наблюдения для предотвращения осложнений.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аллергии и сколиоза подчёркивает важность контроля факторов окружающей среды и коррекции осанки у подростков.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поликлиника №6, 2022 год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 среди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укреплению здоровья подростка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формирования здоровых привычек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ценность для жизни и успеха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здоровье, правильные привычки и поддержка окружающих создают фундамент для гармоничного развития и достижения поставленных целей подростками.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2026-05-09T00:35:23Z</dcterms:created>
  <dcterms:modified xsi:type="dcterms:W3CDTF">2026-05-09T00:35:23Z</dcterms:modified>
</cp:coreProperties>
</file>