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ёж совершает большой поступок в лесной сказке Бианки.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Ёж-спаситель: история о смелости и добром сердце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Бианки умел рассказывать о лесных жителях так, что их повадки становились понятными и близкими. В его книгах природа не просто фон, а настоящий мир, полный осторожности, труда и удивительных открытий.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Бианки — писатель о живой природе
</a:t>
            </a:r>
            <a:endParaRPr lang="en-US" sz="2753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255" y="1642900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87" y="3328333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255" y="3328333"/>
            <a:ext cx="169838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живёт история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 и густые кусты создают укромные места, где зверям легко прятаться, отдыхать и осторожно наблюдать за происходящим вокруг.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тропинки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трава и узкие тропинки помогают представить, как по лесу тихо движутся маленькие жители, не нарушая его привычного спокойствия.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уголки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укромных местах лес кажется особенно живым: там можно заметить следы, шорохи и тайную лесную жизнь, скрытую от спешащего взгляда.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зверя лес становится своим домом: у него есть привычные места, любимые дорожки и правила поведения, которые нельзя нарушать.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кажется совсем небольшим и даже скромным, но в важный момент он не теряется. Он замечает беду раньше других и понимает, что медлить нельзя.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смелость не зависит от роста или силы. Иногда самый тихий зверёк оказывается самым полезным, если умеет смотреть внимательно и действовать вовремя.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маленький, но смелый ёж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лесной день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вокруг тихо и привычно: лес живёт своей размеренной жизнью, и никто ещё не ждёт беды.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опасность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Вдруг возникает тревожный момент, и кому-то становится нужна помощь. Спокойствие сменяется ожиданием важного решения.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приходит на помощь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замечает случившееся и действует осторожно, но быстро. Благодаря ему история приходит к доброму финалу.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тревоги и спасения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о лесном спасателе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0" y="27578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275782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180" y="2757825"/>
            <a:ext cx="197925" cy="22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ежу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замечает то, что другие могут пропустить. Он внимательно смотрит, слушает и понимает, где случилась беда, поэтому действует без лишней суеты.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бросается вперёд необдуманно. Сначала присматривается, потом выбирает верный момент и только после этого делает нужный шаг.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зверёк может быть храбрым. Ёж не пугается трудности и решается помочь, хотя задача кажется непростой и важной.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лес в сказке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в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высокой траве слышится тихий шорох, будто кто-то осторожно пробирается между стеблями. Такой звук сразу делает лес живым и настоящим. Читатель почти слышит, как маленькие лапки касаются земли.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между кустами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тропинка тянется сквозь кусты и ведёт туда, где зверям привычно и спокойно. По ней легко представить движение ежа: он идёт тихо, внимательно и не спеша, как настоящий лесной житель.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перед важным моментом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тишина в рассказе не пустая, а напряжённая и внимательная. Она словно помогает услышать самое главное: шорох, шаг, неожиданное движение и тот миг, когда нужно прийти на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помогать нужно тем, кто слабее или попал в беду. Добрый поступок ценится выше громких слов и пустого хвастовства.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быть внимательным к окружающему миру. В лесу важно замечать, что происходит рядом, и бережно относиться к каждому живому существу.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настоящий герой может быть маленьким и тихим. Главное — доброе сердце, смелость и готовность действовать, когда это действительно нужно.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Виталия Бианки «Ёж-спаситель»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ёж становится главным помощником истории.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Бианки именно один тихий зверёк совершает решающий поступок и спасает ситуацию. Это и делает его необычным героем.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Бианки оживляет лес в своих рассказах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тропинки и внимательные звери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Бианки лес никогда не бывает пустым и безмолвным. Между кустами мелькают звери, а на тропинках слышатся осторожные шаги. Писатель показывает природу так, будто сам долго и терпеливо за ней наблюдал, замечая каждую мелочь.
</a:t>
            </a:r>
            <a:endParaRPr lang="en-US" sz="1021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которые живут по своим правилам
</a:t>
            </a:r>
            <a:pPr algn="l" indent="0" marL="0">
              <a:lnSpc>
                <a:spcPct val="130039"/>
              </a:lnSpc>
              <a:buNone/>
            </a:pPr>
            <a:r>
              <a:rPr lang="en-US" sz="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птицы не просто летают по небу, а ведут себя как настоящие лесные жители. Они чутко реагируют на опасность, ищут корм и выбирают удобное место для жизни. От этого история становится правдивой и очень живой.
</a:t>
            </a:r>
            <a:endParaRPr lang="en-US" sz="1052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сказка с большой пользой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Бианки рассказывает о еже, он не уходит от реальности природы. Наоборот, он делает повадки животных понятными даже детям. Поэтому читатель одновременно следит за добрым сюжетом и незаметно узнаёт больше о лесной жизни.
</a:t>
            </a:r>
            <a:endParaRPr lang="en-US" sz="10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вроде «лес», «тропинка» и «шорох» сразу рисуют знакомую картину. Даже младший школьник легко представляет тихое место, где осторожно двигаются лесные жители.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детали, например «колючки» и «спасение», помогают почувствовать, кто герой истории и в чём его важный поступок. Смысл становится ясным без длинных объяснений.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звучные слова делают текст лёгким для чтения вслух. Они быстро запоминаются, потому что связаны с действиями, звуками и понятными предметами из леса.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сказке простые, но очень выразительные. Из них складывается целая картина: тихий лес, тревога, помощь и добрый финал, который хочется пересказать ещё раз.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которые легко запомнить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сказке растёт напряжение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Виталия Бианки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похож на большой общий дом, где у каждого зверя есть своё место и свои привычки. Здесь важно не шуметь зря и уважать чужую жизнь, чтобы никому не причинить вреда.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общий дом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леса связаны между собой, поэтому беда одного становится заметной для других. Из-за этого поступок ежа выглядит особенно важным: он помогает не только себе, но и всему лесному миру.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Бианки показывает природу как живую и хрупкую среду. В ней нужно быть внимательным, осторожным и добрым, потому что каждое существо зависит от спокойствия и порядка вокруг.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с добрым итогом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 перегружен лишними событиями. В нём всё ясно: есть беда, помощь и счастливый конец. Поэтому сказку удобно читать, пересказывать и запоминать даже после одного знакомства.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герой, который вызывает улыбку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кажется забавным и совсем не грозным, но именно он ведёт себя по-настоящему смело. Детям легко сопереживать такому герою, потому что он понятный, тихий и очень честный.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легко полюбить эту сказку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450" y="1642900"/>
            <a:ext cx="218362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 другие лесные звери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наблюдатель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не суетится и не шумит. Он внимательно прислушивается к лесу, поэтому замечает то, что другим может показаться незаметным.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без громких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не выглядит богатырём, но всё равно помогает тому, кто попал в беду. Его сила — в терпении, точности и добром сердце.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действовать, ёж приглядывается к обстановке. Такая осторожность помогает ему выбрать верный момент и не ошибиться в трудную минуту.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Виталия Бианки «Ёж-спаситель»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может совершить большой поступок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простая мысль проходит через всю сказку: важнее не размер, а готовность помочь вовремя и без лишнего шума.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рассказ живым и интересным
</a:t>
            </a:r>
            <a:endParaRPr lang="en-US" sz="2283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слышно и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Бианки умеет показать лес так, что читатель почти слышит шорох травы и видит узкую тропинку. Детали не мешают сюжету, а делают его очень наглядным. Из-за этого кажется, будто действие происходит совсем рядом.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звери без сказочной выдумки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 писателя ведут себя естественно: осторожно, быстро, внимательно. Они не теряют своих привычек, поэтому история выглядит правдоподобно. Это помогает детям не только следить за сюжетом, но и узнавать особенности лесной жизни.
</a:t>
            </a:r>
            <a:endParaRPr lang="en-US" sz="982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с точным наблюдением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есть и тепло сказки, и точность наблюдения за природой. С одной стороны, история трогает, а с другой — учит замечать, как живут звери. Получается редкое сочетание пользы и увлекательного чтения.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сказки хочется верить, что внимательность и отзывчивость всегда помогают. Именно поэтому история остаётся в памяти надолго и вызывает светлое чувство.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события подчёркивают ценность тихого, но смелого поступка. Добро здесь не громкое и не показное, зато именно оно приносит самый важный результат.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ясно, что всё закончилось благополучно. Читатель чувствует облегчение, потому что помощь пришла вовремя и беда не успела превратиться в настоящую катастрофу.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запоминается то, что спасение совершает не сильный богатырь, а маленький ёж. Такой финал приятно удивляет и делает историю тёплой и очень человечной.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 финал истории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Виталия Бианки показывает, что настоящая храбрость бывает тихой. Ёж не хвастается, а просто делает доброе дело, и именно поэтому его подвиг запоминается надолго.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с большим сердцем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2026-05-24T00:55:25Z</dcterms:created>
  <dcterms:modified xsi:type="dcterms:W3CDTF">2026-05-24T00:55:25Z</dcterms:modified>
</cp:coreProperties>
</file>