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1370" y="1221775"/>
            <a:ext cx="5509500" cy="19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хозяйство меняло жизнь людей.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531370" y="3336445"/>
            <a:ext cx="4569300" cy="2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 прошлом: от деревни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разные эпохи люди по-разному добывали пищу, изготавливали вещи и обменивали их. Сначала преобладало сельское хозяйство, затем усилились ремесло, торговля, города и денежные отношения, а позже — мануфактуры и фабрики.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экономического развития в истории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начинают производить больше хлеба, тканей, орудий и других товаров, хозяйство становится сложнее. Это позволяет обменивать излишки и удовлетворять новые потребности общества.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одни люди выращивают зерно, другие ткут ткань, а третьи торгуют, работа выполняется быстрее и качественнее. Разделение труда делает хозяйство более эффективным и разнообразным.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рынков, ярмарок и денег облегчило обмен товарами между людьми и территориями. Теперь можно было не только производить для себя, но и получать доход от продажи.
</a:t>
            </a:r>
            <a:endParaRPr lang="en-US" sz="1025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с развитием ремесла, торговли и управления. В них появлялись мастерские, склады, рынки и пристани, а хозяйственная жизнь становилась более оживлённой.
</a:t>
            </a:r>
            <a:endParaRPr lang="en-US" sz="1043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Историку важны не только товары, но и урожайность, дороги, порты, численность населения и уровень жизни. Новые технологии и удобные пути сообщения ускоряли экономическое развитие.
</a:t>
            </a:r>
            <a:endParaRPr lang="en-US" sz="9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структура хозяйства по эпохам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сдвиг от земледелия к промышленности и услугам. Это отражает усложнение хозяйства и рост роли городов, транспорта и финансов.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позднее эпоха, тем меньше доля сельского хозяйства и тем выше значение промышленности и 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обобщению материалов школьного курса истории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натурального хозяйства к товарному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себя и своей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натуральном хозяйстве семья или община старались сами обеспечить себя пищей, одеждой и простыми орудиями. Почти всё производилось для собственного потребления, а не для продажи.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излишков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урожай или изделия становились больше, чем нужно для жизни, появлялись излишки. Их можно было обменять на соль, железо, ткань или другие нужные вещи.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заказ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Товарное хозяйство возникало там, где крестьяне, ремесленники и купцы производили вещи не только для себя. Одни продавали зерно, другие работали на заказ, третьи перевозили товары.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товарному хозяйству усиливал обмен между деревней и городом. Это делало людей более зависимыми друг от друга и постепенно расширяло торговые связи между разными местами.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2904" y="1835776"/>
            <a:ext cx="498754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хозяйства в разные исторические периоды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ведущие отрасли, формы труда и торговые связи. Это помогает увидеть переход от локального хозяйства к более сложной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хозяйства растут специализация, обмен и дальность торговых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курсу истории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стали центрами экономического роста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мастерские стояли рядом друг с другом, поэтому ремесленники быстрее обменивались опытом и инструментами. Здесь проще было найти покупателей на изделия и услуги.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рост города влияли реки, гавани, перекрёстки дорог и естественная защита от нападений. Там, где было легче торговать и безопаснее жить, поселения развивались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соединяли рынки, склады, пристани и дома купцов. Через них проходили товары из разных мест, а значит, именно там особенно быстро накапливались деньги и связи.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торговых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Новгород, Лондон и Константинополь стали известными городами благодаря выгодному положению и активной торговле. Они показывают, как экономика усиливала значение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торговля в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связь между производством, обменом, дорогами, деньгами и ростом богатства.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работали в небольших мастерских и часто объединялись в цехи. Цехи следили за качеством изделий, обучением учеников и числом мастеров в городе.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спрос на товары увеличивался, и ремесло стало теснее связано с рынком. Мастера всё чаще работали не только на местных жителей, но и на торговцев.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мануфактуры — крупные мастерские, где много работников выполняли разные операции. Труд оставался ручным, но разделение работы позволяло выпускать больше изделий за меньшее время.
</a:t>
            </a:r>
            <a:endParaRPr lang="en-US" sz="1018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Ремесло, цехи и мануфактуры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ручного труда к фабрикам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машины сначала ускорили отдельные операции, а затем изменили весь процесс производства. Это особенно заметно в текстильной промышленности и на транспорте.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механизация, тем выше производительность и дешевле товары. Фабрика стала следующим этапом после мастерской и мануфактуры.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обобщению школьного курса истории
</a:t>
            </a:r>
            <a:endParaRPr lang="en-US" sz="8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мировая торговля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 веках европейцы открыли пути вокруг Африки и через Атлантику. Это связало между собой Европу, Азию, Африку и Америку и сделало океаны важными торговыми дорогами.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дальних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заморских земель в Европу везли сахар, пряности, золото, серебро, хлопок и табак. Такие товары были дорогими и приносили купцам и государствам большой доход.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усилила роль портов, верфей и купеческих домов. Колонии становились источником сырья и рынком сбыта, поэтому борьба за них влияла на богатство стран.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экономического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усиливались государства, которые контролировали океанские пути и крупные рынки. Именно там накапливались капиталы, строились корабли и расширялась международная торговля.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машины меняют производство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Текстильные новшества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8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заметно изменились прядение и ткачество: машины ускорили работу и увеличили выпуск тканей. То, что раньше делали долго руками, теперь производилось значительно быстрее и в больших объёмах.
</a:t>
            </a:r>
            <a:endParaRPr lang="en-US" sz="1119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позволила приводить в действие станки независимо от силы человека и воды. Это сделало производство более мощным, а фабрики — удобнее для размещения в разных местах.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7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труд был организован по-другому: работники выполняли отдельные операции, а машины задавали темп. Изделия стали одинаковыми, массовыми и доступными для большего числа покупателей.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вызвала рост городов, появление рабочих кварталов и увеличение числа наёмных работников. Люди чаще покидали деревню и искали заработок на заводах и стройках.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ускоряли или замедляли экономическое развитие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хозяйство росло быстрее там, где были ресурсы, дороги, торговля и знания, а замедлялось из-за войн, разорения и слабой организации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развития нужны не только богатства природы, но и мир, дороги, образование и понятные правила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Средних веков, Нового времени и эпохи индустриализации
</a:t>
            </a:r>
            <a:endParaRPr lang="en-US" sz="8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 эпоху индустриализации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фабрик и транспорта города притягивали людей работой, рынками и новыми услугами. Особенно быстро росли промышленные центры с железными дорогами.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усилила переселение из деревни в город и сделала города главными центрами труда, учёбы и 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исторические данные по урбанизации Европы и США, XVIII — начало XX века
</a:t>
            </a:r>
            <a:endParaRPr lang="en-US" sz="8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монета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собирали налоги и чеканили деньги, чтобы упростить расчёты и наполнять казну. Это помогало содержать армию, управлять страной и финансировать важные работы.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устанавливали пошлины, следили за мерами и весами, защищали купцов и рынки. Понятные правила делали обмен безопаснее и уменьшали потери в пути.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каналы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каналов, портов и позже железных дорог связывало города и области. Чем лучше была связь, тем быстрее росла торговля и шире становился рынок.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правители помогали мануфактурам льготами, заказами и защитой. Если власть обеспечивала порядок и безопасность, хозяйство развивалось заметно быстрее.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экономическом развитии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товар попадал от сырья к покупателю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от добычи или сбора сырья до продажи на рынке или в магазине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меняет 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деревнях крестьяне старались получить больше зерна и льна, чтобы накормить семью и продать излишки. Хороший урожай означал больше еды, одежды и денег на нужные покупки, а неурожай сразу делал жизнь труднее.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 и 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росло число мастерских, лавок и фабрик. Для ремесленника или рабочего это означало новые возможности заработка, но и более тяжёлый, регулярный труд по расписанию и под надзором хозяина.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рынок,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 меняло не только работу, но и быт. Рядом с рынком, школой и железнодорожной станцией люди быстрее узнавали новости, покупали товары и получали доступ к образованию и перевозкам.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 жизнь простых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развивались не одинаково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темпы роста влияли не только природные богатства, но и дороги, образование, доступ к морю и связи с другими рынками.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развитой промышленностью и удобной торговлей обычно ускоряли рост, а зависимость от сельского хозяйства замедляла 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по экономической истории XIX века
</a:t>
            </a:r>
            <a:endParaRPr lang="en-US" sz="9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 историческом наследии России и Европы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799006" y="18134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движение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России, и в Европе хозяйство постепенно становилось сложнее: росли города, расширялась торговля и усиливалась роль государства. Эти изменения затрагивали почти все стороны жизни общества.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99006" y="23915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ярмарки и мануфактуры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ремесло, ярмарки, мануфактуры и освоение новых земель. Строительство дорог связывало отдалённые территории и помогало обмену товарами между регионами.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99006" y="29696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море и 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заметную роль сыграли морская торговля и промышленная революция. Фабрики, банки и порты сделали некоторые страны центрами международного обмена и производства.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99006" y="3547724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влияли на питание, одежду, работу и образование. Люди чаще покупали готовые товары, а не делали всё сами, и жизнь становилась более связанной с рынком.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99006" y="4125823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этих процессов видны и сегодня: в планировке городов, сети дорог, развитии портов и традициях торговли. Экономическая история помогает понять, как формировались современные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двигатель исторических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когда меняются производство, торговля и техника, меняется и жизнь людей. Экономическое развитие определяет силу государства, рост городов и новые возможности для общества.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2026-06-02T07:44:21Z</dcterms:created>
  <dcterms:modified xsi:type="dcterms:W3CDTF">2026-06-02T07:44:21Z</dcterms:modified>
</cp:coreProperties>
</file>