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вся вода Земли: от океанов до водяного пара. Она поддерживает жизнь и быт.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человек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 для людей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 Земле очень мало — около 2,5% всех водных запасов. Большая часть скрыта в ледниках и подземных водах, а людям нужна вода каждый день: пить, готовить еду, умываться и выращивать продукты.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гидросфера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объединяет Мировой океан, воды суши, подземные воды, ледники и водяной пар в атмосфере. Эти части не существуют отдельно — они постоянно обмениваются водой и влияют друг на друга.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 включают реки, озёра, болота, водохранилища и ручьи. Именно здесь обычно сосредоточены источники, которыми люди пользуются для питья, хозяйства и отдыха.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гидросферы связаны круговоротом воды. Испарение переносит воду в воздух, затем выпадают осадки, и в итоге вода возвращается в реки, почву, подземные воды и океан.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 каждый день
</a:t>
            </a:r>
            <a:endParaRPr lang="en-US" sz="3044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для питья, приготовления пищи, стирки, уборки и личной гигиены. Даже простые действия — умывание и принятие душа — требуют регулярного и безопасного водоснабжения.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воду применяют для полива полей и выращивания овощей, фруктов и зерна. В промышленности она нужна для работы заводов, охлаждения оборудования и производства различных товаров.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 Земле является пресной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пресной воды всего 2,5%, доступной для повседневного использования она становится лишь частично — остальная часть «заперта» в льдах и глубине.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объясняет, почему чистая пресная вода — ограниченный ресурс. Чем больше потребление и загрязнение, тем труднее обеспечить людей безопасной водой.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солёной и пресной воды: общеизвестные оценки для школьного курса (указаны в условии, без привязки к конкретной публикации).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воду для питья, полива полей и работы предприятий. Через реки осуществляется снабжение водой целых районов, а также поддерживаются водные экосистемы.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пресной воды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служат природными запасами воды и создают условия для жизни многих растений и животных. Вода озёр влияет на местные пищевые цепочки и на биоразнообразие.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питание природы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 озёра исторически привлекали людей возможностью получать воду и заниматься хозяйством. Поэтому рядом с такими водоёмами часто возникали города и поселения.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поселений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Байкал, Волга, Нил и Ладожское озеро — примеры водных объектов, которые заметны и природой, и значением для человека. Каждый из них играет свою роль в регионе.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объектов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важные водные объекты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9029" y="1676050"/>
            <a:ext cx="2691243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использования воды человеком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 во множестве сфер. В таблице показано, что делает каждая сфера, почему это важно и к каким проблемам приводит нехватка воды.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сельское хозяйство особенно зависимо от регулярного полива, поэтому дефицит воды сильнее всего ударяет по урожаям. Для городов критичны стабильные поставки в дома и социальные учреждения.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школьной программе и общеизвестным фактам о водопользовании (без привязки к конкретной статистике).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влияние человека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связывает оболочки Земли; действия людей могут нарушать этот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климат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течения распределяют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 переносят тепло по поверхности Земли. Они влияют на температуру воздуха и количество осадков в прибрежных районах, поэтому разные части планеты получают разный «климатический набор».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побережья обычно теплее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накапливает тепло и медленно отдаёт его. Благодаря этому у берегов климат часто мягче и менее резкий, чем во внутренних районах континентов. Погодные условия становятся стабильнее.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воды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повышают химические вещества, удобрения, нефтепродукты и микропластик: они вредят водным организмам и могут попадать в цепочки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угроз связано с деятельностью человека. Чтобы снизить вред, нужно уменьшать сбросы и предотвращать попадание мусора в водоёмы.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категорий — по школьной программе и общеизвестным типам загрязнения; численные значения не отражают доли (использованы как качественные категории).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избежать кишечных инфекций, отравлений и обезвоживания. Для питья и приготовления пищи она должна быть безопасной, прозрачной и без неприятного запаха или вредных примесей.
</a:t>
            </a:r>
            <a:endParaRPr lang="en-US" sz="1308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очищают на станциях: применяют фильтрацию, отстаивание и обеззараживание. Эти этапы уменьшают количество микробов и веществ, которые могут навредить человеку.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привычки: регулярное мытьё рук, защита колодцев и родников, а также уборка мусора возле водоёмов. Так снижается риск загрязнения и повторного попадания вредных веществ в воду.
</a:t>
            </a:r>
            <a:endParaRPr lang="en-US" sz="1321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нужна для здоровья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сельском хозяйстве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Сельскому хозяйству требуется много воды, потому что растения не могут расти без влаги. Полив поддерживает нужные условия и помогает получать урожай там, где дожди бывают редко или жарко.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поливать неправильно, почва может стать слишком солёной, а урожай — хуже. Поэтому применяют разные способы, включая более точный и экономный полив, чтобы вода доходила до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044" y="1733225"/>
            <a:ext cx="281341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практичные способы экономии воды в повседневной жизни и на производстве. Даже небольшие действия уменьшают расход пресной воды и снижают нагрузку на водные источники.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экономия работает на всех уровнях: бытовом, образовательном, сельскохозяйственном и промышленном. Точность полива, ремонт утечек и повторное использование заметно уменьшают нагрузку на пресную воду.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рекомендаций по водосбережению (учебные материалы по экологии, общие подходы).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8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экономят воду дома, в школе и на ферме
</a:t>
            </a:r>
            <a:endParaRPr lang="en-US" sz="30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гидроэлектростанциях энергия движущейся воды превращается в электричество. Поток направляют на турбины, и их вращение запускает генераторы.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работают без сжигания угля, нефти или газа во время выработки электричества. Поэтому при работе станции не выделяются выбросы, характерные для тепловых электростанций.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энергия помогает снабжать электричеством дома, школы и заводы. Поскольку вода движется постоянно, ГЭС могут обеспечивать стабильную часть энергосистемы.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плотины меняют течение рек и могут мешать миграции рыб. Иногда затапливаются большие территории, что влияет на привычные условия жизни для людей 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след обычных вещей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видно главное: вода нужна не только дома, но и при производстве материалов и выращивании сырья для товаров повседневного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продуктов питания водный след особенно велик из‑за выращивания кормов и культур. Это помогает осознать связь между рационом и использованием пресной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«водный след» и его прикладная интерпретация в учебных целях; точные значения зависят от страны и технологии производства.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131" y="1689200"/>
            <a:ext cx="222338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888" y="1689200"/>
            <a:ext cx="36382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гидросферы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сточными водами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химические вещества и удобрения попадают в реки и озёра, ухудшая качество воды. В результате страдают рыбы и растения, а для людей растёт риск заболеваний при контакте с загрязнениями.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падение уровня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становится меньше, реки мелеют, ручьи пересыхают, а водоёмы теряют часть запасов. Из-за этого сложнее обеспечивать водой население и сельское хозяйство.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забор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забирать воду быстрее, чем она успевает восстанавливаться, водоёмы уменьшаются. Тогда ухудшаются условия для живых организмов и возрастает нагрузка на подземные воды и источники.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важный «резерв» пресной воды. При их таянии меняется режим рек: часть воды уходит раньше, а в дальнейшем может усилиться нехватка воды в тёплые сезоны.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пластик в 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другие отходы могут попадать в морские течения и образовывать скопления. Это опасно для животных и усложняет очистку берегов, снижая качество морской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водные ресурсы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действий, которые уменьшают загрязнение и сохраняют пресную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России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собирает города: Волга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широкую реку, по берегам которой стоят улицы, набережные и пристани. Волга соединяет разные районы страны и поддерживает жизнь: от хозяйственной деятельности до отдыха. Река делает водный пейзаж узнаваемым и «живым» в любое время года.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воды и северные ветры: Енисей и Обь
</a:t>
            </a:r>
            <a:pPr algn="l" indent="0" marL="0">
              <a:lnSpc>
                <a:spcPct val="90000"/>
              </a:lnSpc>
              <a:buNone/>
            </a:pPr>
            <a:r>
              <a:rPr lang="en-US" sz="14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 Обь похожи на длинные водные пути, по которым течёт прохладная вода через леса и поля. Вдоль рек формируются поселения и развиваются промышленные и транспортные маршруты. Для иллюстрации подойдут виды с рекой на переднем плане и линиями течения на карте.
</a:t>
            </a:r>
            <a:endParaRPr lang="en-US" sz="143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пресная вода, которую хочется беречь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как одно из самых знаменитых пресных озёр мира. Он кажется бездонным и глубоким, а вокруг — горы, чистые заливы и ветреные берега. Для визуального образа хорошо подойдут крупный план воды и контраст между лесистыми склонами и гладью озера.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7950" y="1676050"/>
            <a:ext cx="239339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воды в мире и пути решения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основные причины ухудшения состояния воды с примерами и мерами, которые помогают снизить риски. Общий вывод: успех возможен только при совместных действиях государств, организаций и людей.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имеет «свою» причину и подход. На практике эффективнее всего сочетать технологии, инфраструктуру, охрану природы и координацию между странами.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мер из программ водной устойчивости и экологического образования; конкретные данные зависят от 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человек: 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даёт человеку воду, пищу, климатические условия, энергию и транспорт. Мы каждый день зависим от неё, но также влияем расходом, загрязнением и строительством. Будущее воды — в бережном отношении.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2026-05-12T22:45:13Z</dcterms:created>
  <dcterms:modified xsi:type="dcterms:W3CDTF">2026-05-12T22:45:13Z</dcterms:modified>
</cp:coreProperties>
</file>