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функция: что это и как её узнать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запись, график и признаки линейной зависимости.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формулу, таблицу значений и координатную плоскость. С ней удобно разбирать реальные задачи о цене, движении и изменении величин, а также понимать, как из записи получается график и обратно.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линейная функция нужна в 7 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задаётся формулой y = kx + b, где x — аргумент, а y — значение функции. Одна формула определяет зависимость для любого допустимого значения x.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k и b называют коэффициентами функции. Они помогают понять, как меняется график: один отвечает за наклон, другой — за положение прямой на координатной плоскости.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значении x получается ровно одно значение y. Поэтому линейная функция описывает зависимость без неопределённости и удобно используется в таблицах, графиках и задачах.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Однозначность значения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линейной функции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13600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показывает, насколько быстро меняется y при изменении x. Если k положительный, значения растут; если отрицательный — убывают; чем больше модуль k, тем круче наклон прямой.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08550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62425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 равно нулю, формула принимает вид y = kx. Тогда график проходит через начало координат, потому что при x = 0 значение y тоже равно 0.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57375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b = 0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438012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равен значению функции при x = 0. Именно эта точка показывает, где прямая пересекает ось Oy, поэтому b задаёт вертикальное положение графика.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2963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b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коэффициентов k и b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формул и посмотрим, по каким признакам можно узнать линейную зависимость.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переменная x стоит только в первой степени, формула может быть линейной; квадрат, знаменатель или корень указывают на нелинейность.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виду формул из школьного курса алгебры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и нелинейная запись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больше нуля, прямая идёт вверх слева направо. Такая функция называется возрастающей: при увеличении x значения y тоже постепенно увеличиваются.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k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k, тем заметнее наклон прямой. Это значит, что при одинаковом изменении x значение y изменяется быстрее, чем у менее наклонной прямой.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наклона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меньше нуля, прямая убывает слева направо. При k = 0 получается горизонтальная линия y = b, и значение функции не меняется.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или нулевое k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k влияет на график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568225" y="1677299"/>
            <a:ext cx="3729900" cy="8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 не изломан и не искривлён: он представляет собой прямую линию. Это главный визуальный признак, по которому такую функцию легко отличить от других.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8236" y="1268317"/>
            <a:ext cx="3729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прямая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34250" y="1677299"/>
            <a:ext cx="3729900" cy="8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прямую по формуле y = kx + b, достаточно найти любые две точки. Обычно сначала отмечают точку при x = 0, а затем выбирают ещё одну удобную точку.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34261" y="1268317"/>
            <a:ext cx="3729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двух точек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знак коэффициента задаёт направление прямой, а модуль — степень её наклона.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значения k соответствуют возрастающим прямым, отрицательные — убывающим; при большем |k| наклон заметнее.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коэффициента k в линейной функции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наклон при разных значениях k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 равен нулю, именно b задаёт значение функции. Поэтому по нему сразу видно, где прямая пересекает ось Oy.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линейной функции y = kx + b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значение x, при котором свободный член показывает точку пересечения графика с осью Oy.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линейной функции по виду записи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линейность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972" y="3217325"/>
            <a:ext cx="2737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2397" y="1474950"/>
            <a:ext cx="32850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такси часто есть фиксированная посадка и доплата за каждый километр. Поэтому общая стоимость зависит от расстояния по формуле вида y = kx + b и меняется предсказуемо.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 такси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или время увеличиваются одинаковыми шагами, величина меняется равномерно. В таких задачах легко заметить линейную зависимость, потому что прирост остаётся постоянным.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движение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схема встречается у связи и сервисов: сначала оплачивается базовый тариф, затем — дополнительные минуты, гигабайты или услуги. Такая зависимость удобно описывается линейной функцией.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Абонентская плата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 повседневных задачах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записи функции определить коэффициенты и общий вид графика.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k задаёт направление прямой, а число b показывает её положение относительно оси Oy.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записи линейной функции y = kx + b.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формул и их коэффициентов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вместо переменной x записывают данное значение. Это переводит формулу из общего вида в конкретный пример.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Подставить x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найти несколько значений, можно оформить таблицу и проверить, что соответствующие точки выстраиваются на одной прямой.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Составить таблицу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считают по порядку действий. Например, для y = 2x — 5 при x = 3 получают y = 1.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Выполнить вычисления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значение функции по формуле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 трём вычисленным значениям видно, как меняется функция: каждое новое значение получается по одной и той же формуле без исключений.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расположение точек подтверждает линейную зависимость и помогает быстро проверить правильность вычислений по таблице.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Расчётные значения для функции y = 2x — 5.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линейной функции лежат на одной прямой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13600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линейная функция записывается как y = kx + b или y = ax + c. Важно, чтобы x входила в выражение только один раз и без дополнительных сложных действий.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08550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62425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 находится под корнем или в знаменателе, формула перестаёт быть линейной. Такие записи меняют характер зависимости и дают уже другой тип графика.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57375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корней и знаменателей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438012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x есть квадрат, куб или другая степень, зависимость уже не является линейной. В линейной записи переменная должна стоять только в первой степени.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2963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лишних степеней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линейной функции в записи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взгляд формула y = x^2 + 3 может показаться похожей на обычную запись с переменной. Но квадрат сразу меняет тип зависимости, и график уже не будет прямой линией. Поэтому важно смотреть не только на наличие x, но и на её степень.
</a:t>
            </a:r>
            <a:endParaRPr lang="en-US" sz="1003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который путает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y = 2/x часто вызывает ошибку, потому что в ней есть и число, и переменная. Но x стоит в знаменателе, а значит зависимость не линейная. Для линейной функции переменная не должна делить выражение.
</a:t>
            </a:r>
            <a:endParaRPr lang="en-US" sz="112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ловушка в знаменателе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 = 5 иногда ошибочно считают особым случаем вне темы. На самом деле её можно представить как y = 0x + 5, где коэффициент k равен нулю. Это линейная функция с горизонтальным графиком, параллельным оси Ox.
</a:t>
            </a:r>
            <a:endParaRPr lang="en-US" sz="1144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функция тоже линейная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распознавании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можно сравнивать по знаку и по модулю: именно он задаёт, куда направлена прямая и насколько резко она идёт вверх или вниз.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k даёт рост, отрицательный — спад, а нулевой превращает график в горизонтальную прямую.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на основе свойств коэффициента k в линейной функции.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для коэффициента k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597" y="3217325"/>
            <a:ext cx="3285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линейной зависимости пригодится при решении уравнений и простых моделей. Многие задания в алгебре строятся на том, что величины меняются по одной формуле.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уравнений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 линейной функцией легче изучать более сложные зависимости. Её свойства становятся опорой для следующих разделов и помогают не путаться в обозначениях.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новым темам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помогает увидеть связь между формулой, таблицей значений и графиком. Это один из первых примеров, где разные способы записи описывают одно и то же.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трёх способов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её изучении школьники учатся находить точки, читать координаты и строить прямые. Линейная функция делает эти действия понятными, потому что её график строится по простым правилам.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линейной функции в изучении алгебры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формулу по нескольким простым признакам, чтобы быстро понять, является ли она линейной.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признаки совпадают, функция линейная; нарушение хотя бы одного условия означает нелинейную запись.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определения линейной функции по её записи.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 определить линейную функцию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 — первый ключ к графикам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помогает уверенно читать формулы, строить прямые на координатной плоскости и понимать, как коэффициенты меняют график. Это важная опора для всей алгебры 7 класса.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2026-05-29T21:03:03Z</dcterms:created>
  <dcterms:modified xsi:type="dcterms:W3CDTF">2026-05-29T21:03:03Z</dcterms:modified>
</cp:coreProperties>
</file>