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Суффиксы-ключи к существительным в английском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подсказывают, как слово устроено и что оно значит.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суффиксы важны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узнать, к какой части речи относится слово, и точнее понять его смысл в 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3" y="2241581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64451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54731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7406" y="2237181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которые чаще всего делают слово существительным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-tion и -sion часто переводят знакомую основу в существительное и показывают действие, событие или итог. По ним легче узнавать слова в учебных текстах.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 итог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-ment и -ing помогают назвать процесс, событие или результат действия. Они часто встречаются в текстах о школе, правилах и повседневных делах.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-ity, -ance и -ence обычно делают слово более абстрактным: они называют качество, состояние или свойство, а не предмет.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-er и -or часто обозначают человека по профессии, роли или занятию. Это полезная подсказка при чтении и переводе.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или сторонник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-ist тоже называет человека, связанного с определённой областью, взглядом или занятием: scientist, artist, tourist.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-tion и -sion: действие и результат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часто называют действие или его результат. Поэтому слова с ними легко связать с тем, что кто-то сделал, решил, создал или обсудил.
</a:t>
            </a:r>
            <a:endParaRPr lang="en-US" sz="1216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основа связана с глаголом: act, decide, create, discuss. Это помогает угадывать значение нового существительного по знакомому корню.
</a:t>
            </a:r>
            <a:endParaRPr lang="en-US" sz="1216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произношении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таких словах нередко смещается ближе к началу. Это не всегда правило, но полезная слуховая подсказка при чтении вслух.
</a:t>
            </a:r>
            <a:endParaRPr lang="en-US" sz="1216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запомнить модель: action, decision, creation, discussion. В каждом слове окончание показывает, что перед нами не действие как глагол, а его название.
</a:t>
            </a:r>
            <a:endParaRPr lang="en-US" sz="12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обычно пишутся -tion и -sion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сочетания основы и окончания в существительных.
</a:t>
            </a:r>
            <a:endParaRPr lang="en-US" sz="9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-tion/-sion: самые частые слова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называют событие, процесс или итог действия. По корню и смыслу можно догадаться о связи с глаголом.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примеров обозначают процесс или результат и помогают увидеть переход от глагола к существительному.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суффиксов существительных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-er и -or: человек или профессия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это? «Кто делает»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чаще всего называют того, кто выполняет действие или связан с определённой работой. Так слово сразу показывает роль человека в предложении.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слов с -er образованы от обычных глаголов: reader, player, teacher. Такой способ помогает без труда распознавать значение по знакомой основе.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роли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-or часто встречается в словах о профессиях и занятиях: actor, inventor, doctor. Оно тоже указывает на человека, а не на предмет.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суффиксов помогает быстрее читать тексты и не путать человека с действием. Это особенно полезно в заданиях на лексику и перевод.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встречаются -er и -or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Обычные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-er чаще присоединяется к обычным английским глаголам. Поэтому из read, play и teach получаются reader, player и teacher.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Латинская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-or нередко связано со словами латинского происхождения. В учебных примерах это видно в парах act — actor и invent — inventor.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Запоминание по примерам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искать жёсткое правило для каждого слова. Лучше запоминать самые частые модели и проверять значение по словарю или контексту.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919499"/>
            <a:ext cx="3856200" cy="788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-er/-or: типовые примеры и сравнение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оба окончания называют человека, но встречаются в разных по происхождению и стилю словах.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-er чаще встречается в более обычных и прозрачных образованиях, а -or — в словах латинского происхождения и книжной лексике.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суффиксов существительных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суффикса помогают передавать состояние, качество или результат.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обобщение по материалам презентации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суффикса похожи по звучанию, но часто различаются в написании и значении. Это помогает быстрее узнавать абстрактные существительные.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-ance и -ence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основ и суффиксов в существительных на -ance и -ence
</a:t>
            </a:r>
            <a:endParaRPr lang="en-US" sz="9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-ment: результат или процесс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действия к итогy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-ment часто превращает действие в его результат или итог. Слово становится существительным и называет то, что возникло после действия: событие, решение, состояние или перемены.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слова легко распознаются по знакомой основе. Когда видишь develop, move или agree, суффикс помогает быстро построить development, movement и agreement без потери смысла.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существительные часто встречаются в учебных и общественных темах. Они подходят, когда нужно говорить о правилах, улучшениях, сообщениях, наказаниях и решениях, а не о предметах.
</a:t>
            </a:r>
            <a:endParaRPr lang="en-US" sz="116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полезно задавать вопрос: «Что произошло?» Если слово отвечает на него, -ment может подсказать, что перед тобой не действие, а его результат или процесс.
</a:t>
            </a:r>
            <a:endParaRPr lang="en-US" sz="12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-ment: самые полезные примеры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существительные с -ment помогают описывать итог действия, событие или состояние.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суффикс делает значение более абстрактным: он показывает результат, событие или действие, а не предмет.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лексика для школьного уровня и типичные примеры с -ment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-ing: действие как существительное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Действие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обозначает само действие или процесс, который можно увидеть в развитии события. В английском такие формы часто заканчиваются на -ing и остаются понятными по общему смыслу.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Становится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форма -ing используется как существительное: swimming, reading, building, painting. Здесь важно, что слово называет занятие, процесс или вид деятельности, а не просто глагольную форму.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Работает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такое слово может выполнять роль обычного существительного. Оно может быть подлежащим, дополнением или частью устойчивого выражения, поэтому значение определяется по контексту.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Смотрим на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полезно спрашивать себя: это действие сейчас или название процесса? Такой вопрос помогает не путать глагольную форму с существительным на -ing.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-ity: короткие истории о качестве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на стенде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выставке на стенде висело слово activity. Рядом объясняли, что оно связано с активностью и движением. Основа active изменилась, но суффикс -ity сделал значение абстрактным и обозначил качество, а не предмет.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в 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появилось слово possibility, и рядом ученик записал possible. Изменение основы оказалось заметным, но смысл сохранился: суффикс -ity помог назвать не событие, а возможность как общее свойство.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 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обсуждали similarity и simple. Учитель показал, как слово с -ity превращает прилагательное в существительное и позволяет говорить о признаке, который можно сравнивать, замечать и описывать словами.
</a:t>
            </a:r>
            <a:endParaRPr lang="en-US" sz="10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-ity: типовые слова и 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-ity помогают назвать абстрактные качества и свойства, а не предметы или 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-ity делает слово более отвлечённым: он помогает говорить о качестве, которое можно сравнить, описать или обсудить.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примеры существительных с суффиксом -ity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5625" y="3057322"/>
            <a:ext cx="188253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-ist: профессия, занятие, сторонник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-ist часто называют человека по профессии или занятию. Artist, scientist и pianist показывают, чем человек занимается и в какой области работает.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суффикс указывает на специалиста в узкой сфере. Dentist и specialist помогают быстро понять, что речь идёт о профессионале, а не о предмете.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роли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-ist обозначает человека с определённым интересом или образом жизни. Tourist — это тот, кто путешествует, а не сам город, страна или место.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словах суффикс работает как подсказка: он отвечает на вопрос «кто это?» и помогает увидеть, что слово называет человека, связанного с действием или областью.
</a:t>
            </a:r>
            <a:endParaRPr lang="en-US" sz="8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выбери окончание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act___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act обычно образует action: суффикс -tion показывает действие или его результат. По смыслу здесь важно не лицо, а событие, связанное с поступком.
</a:t>
            </a:r>
            <a:endParaRPr lang="en-US" sz="1004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invent___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invent подходит invention: так называют результат изобретения. Суффикс помогает увидеть, что речь идёт не о действии, а о созданном предмете или идее.
</a:t>
            </a:r>
            <a:endParaRPr lang="en-US" sz="957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teach___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teach образуется teacher, потому что суффикс -er обозначает человека, который выполняет действие. Здесь важно назвать того, кто учит других.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develop___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develop получается development: слово обозначает процесс или результат развития. Суффикс -ment часто превращает глагол в существительное с более общим смыслом.
</a:t>
            </a:r>
            <a:endParaRPr lang="en-US" sz="947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kind___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kind подходит kindness: суффикс -ness образует качество. Это хороший пример того, как окончание меняет слово и помогает назвать признак человека.
</a:t>
            </a:r>
            <a:endParaRPr lang="en-US" sz="9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2: слово и значение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15484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Scientist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Scientist — это профессия или занятие. Суффикс -ist показывает, что слово называет человека, связанного с определённой областью.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467837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Honesty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Honesty называет качество человека. Суффикс -ity/-esty в таких словах помогает говорить о признаке, а не о предмете.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8082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Movement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Movement обозначает результат или процесс движения. Здесь суффикс -ment делает слово существительным и переносит внимание с действия на итог.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93806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Reader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Reader — это человек, который читает. Суффикс -er помогает быстро узнать роль: тот, кто выполняет действие.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06780" y="1871450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связано с процессом обучения. Суффикс -tion подсказывает, что слово называет не урок, а общее действие или результат обучения.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как ключ к смыслу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Суффиксы-«подсказки» помогают быстрее узнавать существительные и точнее понимать новые слова. Если запомнить шаблоны действия, результата, качества, профессии и состояния, чтение и словарь станут заметно проще.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2026-07-25T08:17:21Z</dcterms:created>
  <dcterms:modified xsi:type="dcterms:W3CDTF">2026-07-25T08:17:21Z</dcterms:modified>
</cp:coreProperties>
</file>