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8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+ Present Tense: как соединяются действия и время
</a:t>
            </a:r>
            <a:endParaRPr lang="en-US" sz="3180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связывает события, а время уточняет значение действия.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 в 7 классе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when часто встречается в школьных текстах и диалогах. Он помогает говорить о распорядке дня, привычках, уроках и действиях, которые происходят сейчас или временно.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30275"/>
            <a:ext cx="257400" cy="228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when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«Когда»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переводится как «когда» и соединяет две части высказывания. Он помогает показать момент события, после которого начинается другое действие или происходит следующее событие.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во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when указывает не только на время, но и на точку во времени, в которую что-то случается. Поэтому он часто нужен для описания последовательности действий.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английских текстах when часто описывает школьный день: звонок, начало урока, возвращение домой, выполнение домашних заданий и другие привычные события.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 рассказы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особенно полезен в коротких историях. Он помогает связать действия так, чтобы читатель легко понял, что произошло сначала, а что — потом.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времена чаще всего используются с when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 when сочетается с разными значениями действия.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подходит для регулярных и постоянных действий, а Present Continuous — для происходящего сейчас или временно.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грамматических правил английского языка для уровня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после when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65600" y="1181488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 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when речь идёт о факте, привычке или повторяющемся действии, обычно нужен Present Simple. Эта форма показывает регулярность, а не действие, происходящее прямо сейчас.
</a:t>
            </a:r>
            <a:endParaRPr lang="en-US" sz="1271" dirty="0"/>
          </a:p>
        </p:txBody>
      </p:sp>
      <p:sp>
        <p:nvSpPr>
          <p:cNvPr id="9" name="Text 3"/>
          <p:cNvSpPr txBox="1"/>
          <p:nvPr/>
        </p:nvSpPr>
        <p:spPr>
          <a:xfrm>
            <a:off x="465600" y="2330385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помогают слова every day, usually, always, on Mondays, at 8 o’clock. Они подсказывают, что действие повторяется по расписанию или входит в обычный порядок дня.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5600" y="3479282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истина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также используют, когда говорится о постоянном или общем правиле. В таком случае when соединяет событие с результатом, который происходит регулярно или всегда.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расписанием и школьным днём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5396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и урок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the bell rings, the lesson starts. Здесь first part показывает момент, а second part — действие, которое начинается сразу после него. Это типичная школьная последовательность событий.
</a:t>
            </a:r>
            <a:endParaRPr lang="en-US" sz="119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76599"/>
            <a:ext cx="39504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I get home, I do my homework. Предложение описывает обычный порядок дел после школы, поэтому в обеих частях используется Present Simple как форма регулярного действия.
</a:t>
            </a:r>
            <a:endParaRPr lang="en-US" sz="116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879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the teacher enters the classroom, the class becomes quiet. Такое предложение показывает привычную реакцию класса на событие, которое происходит в знакомой и повторяющейся ситуации.
</a:t>
            </a:r>
            <a:endParaRPr lang="en-US" sz="11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время после when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форму глагола по смыслу действия и словам-подсказкам.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в главной части предложения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848728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 процессе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показывает действие, которое происходит в момент другого события. Оно может длиться дольше и идти одновременно с событием, обозначенным в when-clause.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01076" y="1849349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нужна и тогда, когда ситуация не постоянна, а временная. Например, today, this week или these days показывают, что действие относится к ограниченному периоду.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22159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now, at the moment, today, this week, these days. Они помогают понять, что речь идёт о текущем процессе, а не о привычке или расписании.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43234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соединяет событие-ориентир и действие, которое происходит рядом с ним по времени. Поэтому предложение звучит как описание двух событий, происходящих почти одновременно.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грамматические ориентиры по теме Present Simple и Present Continuous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 Present Simple и Present Continuous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времени помогают быстро определить форму глагола, особенно в коротких предложениях с when.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регулярности ведут к Present Simple, а слова о текущем моменте — к Present Continuous.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для одновременных действий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Событие-ориентир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действие, которое помогает понять, в какой момент происходит другое. Часто это короткое событие: кто-то говорит, звонит телефон или открывается дверь.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идёт более длинное действие в форме Present Continuous. Оно показывает процесс, который уже продолжается в момент события-ориентира.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действия рядом во 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предложение соединяет событие и процесс почти одновременно. Так удобно описывать ситуацию, где одно действие происходит внутри другого по 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частей предложения с when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80037"/>
            <a:ext cx="40233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варианта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с when может стоять в начале или в конце предложения. Смысл при этом не меняется: меняется только порядок слов и, иногда, пунктуация.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04425" y="2281086"/>
            <a:ext cx="40233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и без неё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when-clause стоит первой, обычно нужна запятая: When I get home, I do my homework. Если она стоит второй, запятая обычно не ставится: I do my homework when I get home.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66492" y="787575"/>
            <a:ext cx="5611017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на примерах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 одна и та же тема передаётся разными временами в зависимости от значения действия.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описывает регулярность и факты, а Present Continuous — процесс или временное состояние; выбор зависит от смысла, а не от самого слова when.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«when + Present Tense» для 7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«every day» не дружит с Continuous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every day, usually и on Mondays подсказывают обычное действие, а не процесс. Ошибка появляется, когда пишут *She is going to school every day*. Правильно: She goes to school every day.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«сейчас» и «вообще»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происходит прямо сейчас, нужен Present Continuous: She is playing football now. Если речь о регулярном занятии, выбирают Present Simple: He plays football every Saturday. Важно смотреть на смысл времени.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забыть окончание -s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у he, she, it глагол обычно получает окончание -s: he works, she plays, it rains. Эта маленькая деталь часто теряется, хотя именно она делает предложение грамматически правильным.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учеников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предложения с when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выбора времени и проверки формы сказуемого.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в коротких рассказах и историях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65600" y="1181488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Момент, который запускает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53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when часто показывает точку, после которой начинается новое действие. Это помогает читателю сразу понять, что одно событие стало причиной или началом другого.
</a:t>
            </a:r>
            <a:endParaRPr lang="en-US" sz="1345" dirty="0"/>
          </a:p>
        </p:txBody>
      </p:sp>
      <p:sp>
        <p:nvSpPr>
          <p:cNvPr id="9" name="Text 3"/>
          <p:cNvSpPr txBox="1"/>
          <p:nvPr/>
        </p:nvSpPr>
        <p:spPr>
          <a:xfrm>
            <a:off x="465600" y="2330385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the phone rang, everyone looked at it. Such sentences строят понятную цепочку событий: сначала происходит один момент, затем следует реакция или новое действие персонажей.
</a:t>
            </a:r>
            <a:endParaRPr lang="en-US" sz="1319" dirty="0"/>
          </a:p>
        </p:txBody>
      </p:sp>
      <p:sp>
        <p:nvSpPr>
          <p:cNvPr id="10" name="Text 4"/>
          <p:cNvSpPr txBox="1"/>
          <p:nvPr/>
        </p:nvSpPr>
        <p:spPr>
          <a:xfrm>
            <a:off x="465600" y="3479282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I opened the door, the cat ran inside. Такие конструкции делают текст динамичным и помогают писать короткие истории так, чтобы события легко было представить и запомнить.
</a:t>
            </a:r>
            <a:endParaRPr lang="en-US" sz="13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по теме «when + Present Tense».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Present Simple, а когда Present Continuous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when не подсказывает время автоматически: важно понять, что именно выражает действие в предложении.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доминирует для привычек, фактов и расписания; Present Continuous нужен там, где есть процесс, временность или действие в данный момент.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на узнавание форм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I see my friends, I smile. Здесь действие повторяется, поэтому первая часть стоит в Present Simple, как обычное, регулярное событие.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the teacher is speaking, we listen quietly. В этом примере речь идёт о действии в процессе, поэтому используется Present Continuous.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it rains, the streets get wet. Это не случайный момент, а общее правило: одно явление регулярно ведёт к другому.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my mother is cooking, I help her with the table. Действие происходит в определённый период, поэтому хорошо подходит Continuous.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62612"/>
            <a:ext cx="5037900" cy="19188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модели предложений для запоминания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помогают быстро выбрать нужную форму после when и не потерять смысл связи между действиями.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смысл действия, затем подбираем время; дословный перевод не помогает так точно, как понимание связи между событиями.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модели по теме «when + Present Tense» для 7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 для 7 класса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соединяет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when показывает время, момент или последовательность действий. Он помогает связать две части предложения так, чтобы было понятно, что происходит сначала и что — потом.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для регулярности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нужна для привычек, расписания, фактов и повторяющихся действий. Если действие происходит обычно или всегда, выбирают именно Present Simple.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для 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описывает действие, которое происходит сейчас, или временную ситуацию. Она показывает, что событие ещё не завершено и находится в процессе.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 лице единственного числа нужно помнить об окончании -s: he works, she plays, it rains. Слова-подсказки времени помогают быстрее выбрать нужную форму.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2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when связывает события, а время уточняет действие
</a:t>
            </a:r>
            <a:endParaRPr lang="en-US" sz="2729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соединяет события и показывает, когда именно происходит действие. Present Simple помогает говорить о привычках и фактах, а Present Continuous — о процессе и временной ситуации. Выбор зависит от смысла.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2026-05-30T23:01:29Z</dcterms:created>
  <dcterms:modified xsi:type="dcterms:W3CDTF">2026-05-30T23:01:29Z</dcterms:modified>
</cp:coreProperties>
</file>