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координат: как находить точку на плоскости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оси, две цифры и точное положение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людям понадобились координаты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появились из потребности точно описывать места на картах и в астрономии. Позже Рене Декарт предложил удобную запись, которая стала основой современной системы. Сегодня координаты помогают в навигаторах, играх, таблицах и на шахматной доске.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плоскость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образована двумя перпендикулярными прямыми: горизонтальной осью Ox и вертикальной осью Oy. Вместе они задают удобную систему для точного описания положения точки.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 обозначается буквой O. От этой точки ведётся отсчёт в обе стороны, поэтому она служит опорой для всех построений.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точку, нужно знать две координаты: по оси Ox и по оси Oy. Именно пара чисел позволяет однозначно указать её место на плоскости.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плоскость делится на четыре части, которые называют четвертями. Каждая четверть отличается сочетанием знаков координат и помогает быстро ориентироваться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по осям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направлены оси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положительное направление оси Ox выбирают вправо, а оси Oy — вверх. Такое направление удобно для чтения чертежей, схем и учебных рисунков. Если оси подписаны одинаково, координаты читаются без путаницы.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часто наносят деления и стрелки, а за единицу берут одну клетку или один отрезок длиной 1. Это помогает измерять расстояния одинаково и точно отмечать положение точек в любой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 четырёх четвертях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знаки, а не расстояния от осей. Она помогает быстро определить положение точки по записи координат.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знаки известны, четверть определяется сразу: сначала смотрят на x, затем на y.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координатной плоскости. Без внешних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координаты точки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 виде пары чисел (x; y). Первое число связано с осью Ox и показывает, насколько точка смещена вправо или влево от начала координат.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число относится к оси Oy и показывает смещение вверх или вниз. Порядок чисел менять нельзя, потому что x и y отвечают за разные направления.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A(3; 2) означает: сначала 3 единицы по горизонтали, затем 2 единицы по вертикали. Такая запись короткая, но даёт точное положение точки на плоскости.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точки по координатам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пары чисел получить точку на координатной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координаты точки с рисунка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начало координат и определите, где расположены положительные направления осей. Без этого легко ошибиться уже на первом шаге чтения рисунка.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посчитайте клетки от точки O до нужного значения по оси Ox, а потом — по оси Oy. Важно не менять порядок: сначала x, потом y.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сетке, удобно сверяться с пересечением линий и повторно проверить число клеток. Это особенно помогает, когда рисунок мелкий или координаты близки друг к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 их положение на плоскости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координат можно сразу определить, в какой части плоскости находится точка и в каком направлении она смещена от начала координат.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 расположение точки: сначала смотрят на x, затем на y.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определения четвертей координатной плоскости. Без внешних данных.
</a:t>
            </a:r>
            <a:endParaRPr lang="en-US" sz="7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работа с координатами на клетчатой бумаге
</a:t>
            </a:r>
            <a:endParaRPr lang="en-US" sz="2295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каждая клетка часто считается одной единицей длины. Поэтому точку можно поставить быстро и без линейки с делениями. Оси, числа и пересечение линий делают рисунок понятным и удобным для проверки.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простой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поле уже нанесены оси и подписи, достаточно найти нужные клетки и отметить точку. Потом из таких точек легко составить отрезок, ломаную или простую фигуру. Это показывает, как координаты превращаются в наглядный чертёж.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сетке удобно не только строить, но и читать готовый рисунок. Сначала ищут начало отсчёта, затем считают клетки до нужного места. Так координаты помогают понять, где находится объект, даже если он показан очень условно.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координаты в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ситуациях координаты помогают быстро и без лишних слов указать точное место объекта.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особенно нужны там, где важны точность и однозначность, а не только общее направление.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«Система координат»; иллюстративное сравнение сфер применения.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шахматной доске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шахматной доске каждое поле имеет своё имя: сначала буква линии, затем номер ряда. Запись e4 сразу указывает одно конкретное поле без дополнительных пояснений.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очень похож на координаты в математике: два признака вместе задают точное положение. Благодаря этому легче увидеть связь между игрой, таблицей и координатной плоскостью.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находить поле на доске, ему проще понять, как работают пары чисел в системе координат, где тоже важны порядок записи и точность указания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одной координаты к двум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позволяют различать не только положение вдоль линии, но и смещение по высоте.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 используется, тем точнее можно описать объект и тем больше задач удаётся решить.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«Система координат»; условное сравнение уровней описания.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осях одна из координат обязательно равна нулю, поэтому такие точки легко распознавать на чертеже.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точка лежит на другой оси и не смещена по этой координате.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координатной плоскости, школьный курс математики.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координат без ошибок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порядок чисел, знак и точку отсчёта.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и развилась идея координат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астрономия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положения объектов сначала нужно было отмечать на картах и в наблюдениях за небом. Для этого требовался способ описывать место без двусмысленности.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Декарт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появилась привычная нам запись точки с помощью двух чисел. Она связала алгебру с геометрией и сделала положение объекта вычислимым.
</a:t>
            </a:r>
            <a:endParaRPr lang="en-US" sz="891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координаты используют на плоскости, в графиках, чертежах и задачах с рисунками. Один способ записи стал универсальным языком для многих разделов математики.
</a:t>
            </a:r>
            <a:endParaRPr lang="en-US" sz="8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знаки координат у разных точек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можно быстро понять, где находится точка относительно осей, даже если рисунок ещё не построен.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полностью определяют четверть, а значит, помогают сразу ориентироваться на плоскости.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определения четвертей координатной плоскости, школьный курс математики.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обозначений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обозначения помогают читать рисунки, записи и построения без путаницы.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обозначений ускоряет чтение чертежей и помогает правильно выполнять построения.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координатной плоскости.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 координаты в повседневных данных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 дням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 горизонтали откладывают дни, а по вертикали — значение температуры. По точкам видно, когда становилось теплее или холоднее. Такой рисунок помогает быстро сравнить изменения за неделю и заметить резкие перепады.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результаты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измерять рост ребёнка каждый месяц, получится последовательность точек на координатной плоскости. График показывает не только число, но и его изменение со временем. Это удобно, когда важно увидеть общую тенденцию, а не одно отдельное значение.
</a:t>
            </a:r>
            <a:endParaRPr lang="en-US" sz="93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и движение автомобиля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строить графики расходов, скорости и других величин. По оси времени видно, когда значение увеличивалось, а когда оставалось почти без изменений. Такой способ записи превращает набор чисел в понятную картину процесса.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 делает положение точным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 учит находить точки без догадок: две оси, начало отсчёта и пара чисел дают ясное описание положения. Этот способ полезен в математике и в 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2026-05-24T17:32:14Z</dcterms:created>
  <dcterms:modified xsi:type="dcterms:W3CDTF">2026-05-24T17:32:14Z</dcterms:modified>
</cp:coreProperties>
</file>