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узел науки, литературы и искусства
</a:t>
            </a:r>
            <a:endParaRPr lang="en-US" sz="339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наука и культура: единая история эпохи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эти десятилетия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 годы сделали спорт заметной частью общественной жизни: соревнования, телевидение и идеологическое соперничество придали победам особый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выходит за пределы стадиона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Телетрансляции и газетные репортажи сделали соревнования регулярной частью повседневности, а спортивные имена — узнаваемыми далеко за пределами стадионов и арен.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как 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турниры превратили отдельные победы в события мирового масштаба, где результат читался не только как достижение команды, но и как знак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культурный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спортсменов всё чаще становились материалом для научного анализа, литературных сюжетов и визуальных образов, а не только для итоговой таблицы.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сфер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начал работать как мост между точным знанием и художественным восприятием, соединяя лабораторию, книгу, плакат и экран в единую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соперничества и символов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Медаль как аргумент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Холодной войны медаль воспринималась как доказательство силы страны, её системы подготовки и способности добиваться результата в конкурентной среде.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чемпионаты мира придавали спорту высокий международный статус, а внимание прессы усиливало значение каждого рекорда и каждого поражения.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как 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Профессионализация спорта сделала атлета публичной фигурой: его образ начали обсуждать, оценивать и тиражировать в новостях, на плакатах и в кино.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не только личным успехом, но и культурным символом, через который общества объясняли собственные ценности, амбиции и представление о будущем.
</a:t>
            </a:r>
            <a:endParaRPr lang="en-US" sz="1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изменила подготовку спортсменов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темы: от научного анализа к спортивному результату и этическим ограничениям.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анализа к рекорду: логика научного подхода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 научный контроль постепенно вытеснил опору только на интуицию тренера.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материалы и скорость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материалы и продуманная конструкция экипировки снижали лишнее сопротивление, помогая спортсмену экономить силы и точнее реализовывать технику движения.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соревнования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Обувь, одежда и спортивные покрытия стали подстраиваться под конкретный вид нагрузки, поэтому важную роль начали играть не только мышцы, но и инженерные решения.
</a:t>
            </a:r>
            <a:endParaRPr lang="en-US" sz="932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лыжи и другие дисциплины особенно наглядно показали связь между формой снаряда, аэродинамикой и итоговой скоростью, что хорошо видно и на визуальных примерах.
</a:t>
            </a:r>
            <a:endParaRPr lang="en-US" sz="9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системной подготовке был не мгновенным: он шёл через накопление опыта, тестов и наблюдений.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роли измерений: от отдельных экспериментов к регулярной и затем к системной работе с данными.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темы; не является официальной статистикой.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рост научного подхода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спортсмена как объект исследования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состояния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пульса и реакции организма помогал тренерам точнее определять допустимую нагрузку и вовремя замечать признаки переутомления или перегрузки.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после травм стала более осмысленной: восстановление начали планировать как отдельный этап подготовки, а не как случайный перерыв в работе.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медицина расширила знания о профилактике повреждений, что сделало тренировочный процесс безопаснее и одновременно требовательнее к дисциплине.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режим отдыха рассматривались как часть результата: тело спортсмена понимали уже как систему, зависящую от множества взаимосвязанных факторов.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теме сходятся три языка эпохи: научный, литературный и художественный.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через которые спорт 1960–1980-х стал культурным явлением.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спортивной прозы 1960–1980-х помогают увидеть, как соревнование превращалось в важную культурную тему.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сближает внимание к честной конкуренции, личной ответственности и внутреннему напряжению, но одна опирается на документальность, а другая — на сюжет взросления.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спортивной прозе 1960–1980-х; типология текстов: очерк и художественная проза.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спортивной прозы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ХХ века спортивная проза по-разному расставляла акценты: в советской традиции сильнее звучали труд и коллектив, а в западной — личный выбор и конфликт.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культурных акцента задавали разные способы рассказа о спорте.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литературных моделей спортивной прозы 1960–1980-х.
</a:t>
            </a:r>
            <a:endParaRPr lang="en-US" sz="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художественных языка спортивного успеха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который запоминается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трибуне и на беговой дорожке фотограф искал не просто красивый ракурс, а момент, в котором видно напряжение всего старта. Такой кадр превращал спортсмена в образ решимости, знакомый даже тем, кто не видел соревнование целиком.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созданный изображением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 кинопостер работали иначе: они не рассказывали историю подробно, а сразу задавали настроение. Крупная фигура, наклон корпуса, резкий цветовой контраст — и чемпион выглядел как знак времени, энергии и движения вперёд.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фото и телевизионный кадр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силуэт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Плакатная графика делала ставку на простоту: крупный силуэт, минимум деталей и сильный цветовой контраст. Такой приём позволял мгновенно считывать движение и превращал спортсмена в узнаваемый символ соревнования.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ловила кульминацию — рывок, прыжок, финишное усилие. В кадре ценились не только результат, но и выражение лица, жест рук, напряжение мышц, потому что именно они передавали драму момента.
</a:t>
            </a:r>
            <a:endParaRPr lang="en-US" sz="915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телевидение усиливали эффект повторением. Зритель мог снова увидеть один и тот же эпизод, заметить детали техники и эмоциональную реакцию, а вместе с этим — сильнее запомнить имя спортсмена.
</a:t>
            </a:r>
            <a:endParaRPr lang="en-US" sz="915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Стадионы, афиши и газетные полосы создавали единое визуальное пространство спорта. Благодаря этому спортивный жест становился частью повседневного городского опыта, а не событием только для болельщиков.
</a:t>
            </a:r>
            <a:endParaRPr lang="en-US" sz="9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спортивная победа по-разному раскрывалась в трёх сферах: как метод, как история и как образ.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объяснял механизм успеха, литература придавала ему человеческое измерение, а искусство закрепляло его в зрительной памяти.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ролей науки, литературы и искусства в спортивной культуре 1960–1980-х.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рассказать о 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наука → результат → новый образ спортсмена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тренеры и специалисты начали точнее измерять нагрузку, темп и технику движения. Это помогало уйти от случайных решений и строить подготовку на наблюдении и расчёте.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регулярные проверки, которые показывали, как организм реагирует на тренировки. Благодаря этому корректировали режим, отдых и упражнения, чтобы спортсмен мог держать высокий темп дольше.
</a:t>
            </a:r>
            <a:endParaRPr lang="en-US" sz="1169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результаты стали заметно расти, пресса всё чаще говорила не только о таланте, но и о системе подготовки. Спортсмена начали воспринимать как профессионала, а не как случайного героя.
</a:t>
            </a:r>
            <a:endParaRPr lang="en-US" sz="1261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образ чемпиона изменился: успех стали связывать с дисциплиной, анализом и командой специалистов. Это усилило интерес к «рецепту победы» и к тому, как именно создаётся рекорд.
</a:t>
            </a:r>
            <a:endParaRPr lang="en-US" sz="12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социальный контекст → культурный смысл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Медаль как знак
</a:t>
            </a:r>
            <a:pPr algn="ctr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Холодной войны олимпийская медаль читалась шире, чем просто личный успех. Она становилась знаком престижа страны и способом показать, какая система лучше готовит своих спортсменов.
</a:t>
            </a:r>
            <a:endParaRPr lang="en-US" sz="129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спортивные сюжеты в прессе и искусстве часто выходили за рамки стадиона. В центре оказывалось соперничество моделей общества, а не только борьба отдельных команд или атлетов.
</a:t>
            </a:r>
            <a:endParaRPr lang="en-US" sz="129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зрителя победа приобретала почти символический смысл: вместе с результатом оценивали характер эпохи, национальную уверенность и способность страны быть современной и сильной.
</a:t>
            </a:r>
            <a:endParaRPr lang="en-US" sz="12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медиа → массовый герой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расширяет аудиторию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Телевизионная трансляция сделала спортивный момент доступным миллионам зрителей одновременно. Один сильный эпизод начал жить отдельно от соревнования и запоминаться как самостоятельное событие.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закрепляет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 эфире закреплял имя спортсмена и выделял его жесты, мимику и технику. Так создавался образ, который узнавали не только болельщики, но и случайные зрители.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становится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Газетное фото и плакат превращали этот образ в массовый символ. Спортсмен становился лицом силы, скорости и надежды, а его успех — частью общей культурной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допинг и моральная граница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за преимуществом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за преимуществом показывала, что наука в спорте может выйти за границы честной подготовки. Там, где результат становится единственной мерой, возникает соблазн ускорить его любой ценой.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допустимого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допинга связала спорт с медициной, лабораторией и строгими правилами. Вместо чистого состязания возник вопрос о том, где заканчивается мастерство и начинается искусственное усиление.
</a:t>
            </a:r>
            <a:endParaRPr lang="en-US" sz="1358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рекорда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зрителей и читателей это было не только спортивной, но и моральной темой. Рекорд переставал быть безусловной радостью, если за ним стояли скрытые и нечестные методы.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 культурных текстах усилился мотив ответственности. Спортсмен оказался перед выбором между славой, здоровьем и честностью, а победа стала требовать не только силы, но и этики.
</a:t>
            </a:r>
            <a:endParaRPr lang="en-US" sz="13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выводы: спорт как общий язык эпохи
</a:t>
            </a:r>
            <a:endParaRPr lang="en-US" sz="328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1960–1980-х стал общим языком науки, литературы и искусства: он объяснял, вдохновлял и визуально объединял людей. Именно поэтому его история помогает понять не только рекорды, но и эпоху.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2026-07-26T14:29:49Z</dcterms:created>
  <dcterms:modified xsi:type="dcterms:W3CDTF">2026-07-26T14:29:49Z</dcterms:modified>
</cp:coreProperties>
</file>