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описание живым, ясным и выразительным.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 в английском языке: как делать описания точнее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точные описания важны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простые слова быстро делают текст скучным. Более точные прилагательные и наречия помогают яснее описывать людей, места, предметы и действия, а в школьных работах делают речь увереннее и богаче.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прилагательные в английском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показывают, какой предмет или человек имеется в виду, и отвечают на вопросы what kind? which one? how many? Они добавляют точную характеристику и делают описание конкретнее.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стоят перед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прилагательное чаще всего ставится перед существительным: a red pen, a noisy classroom, a tall tree. Такая позиция помогает сразу понять, что именно описывается.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to be прилагательное описывает состояние или качество: The lesson is interesting. В этом случае оно сообщает не действие, а признак предмета или явления.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смысл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прилагательное может заметно изменить впечатление от предложения. Сравните: a house и an old house. Второй вариант сразу создаёт более точный образ.
</a:t>
            </a:r>
            <a:endParaRPr lang="en-US" sz="13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94" y="1601732"/>
            <a:ext cx="331313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363" y="3295047"/>
            <a:ext cx="397575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наречия в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описывают, каким образом совершается действие: She speaks clearly, He works carefully. Они помогают увидеть не только действие, но и его манеру.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 время: They arrived yesterday, We will meet soon. Такие слова делают сообщение точнее и помогают выстроить события по порядку.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отвечают на вопрос where? The cat stayed outside, The children looked around. Они показывают, где находится предмет или происходит действие.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 уточняют признак или другое наречие: He is very careful, The task is quite easy. Они усиливают или ослабляют значение слова.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или наречие: как различить их в предложении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какое слово уточняется: существительное, действие или признак. Это помогает быстро выбрать правильную часть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окончание слова, а то, что именно оно уточняет в 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типовые примеры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 перед существительным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ставят оценку или впечатление: beautiful, boring, interesting. Это помогает сразу задать отношение говорящего к предмету или ситуации.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размер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мнения часто указывают размер и возраст: small, long, old, new. Эти признаки делают описание более конкретным и легко воспринимаемым.
</a:t>
            </a:r>
            <a:endParaRPr lang="en-US" sz="1089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 — форма и цвет
</a:t>
            </a:r>
            <a:pPr algn="l" indent="0" marL="0">
              <a:lnSpc>
                <a:spcPct val="100000"/>
              </a:lnSpc>
              <a:buNone/>
            </a:pPr>
            <a:r>
              <a:rPr lang="en-US" sz="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добавляют форму и цвет: round, blue, dark. В одном ряду такие слова помогают быстро представить предмет, место или человека.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 — происхождение и 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стоят origin, material and purpose: French, wooden, sports. Когда прилагательных несколько, этот порядок звучит для английского языка естественно.
</a:t>
            </a:r>
            <a:endParaRPr lang="en-US" sz="9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встречаются в описаниях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описания чаще всего строятся вокруг самых заметных признаков, которые легко представить глазами или услышать в сцене.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размер и характер дают основу описания, а остальные группы добавляют точность и атмосферу.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степени сравнения помогают точно сопоставлять признаки и действия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описание точнее: можно показать, что один предмет больше, а другое действие происходит быстрее или аккуратнее.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слова в описании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adjective или adverb и их формы в предложении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для школьных описаний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Small, tall, bright, heavy, smooth, ancient and useful часто помогают описывать людей и вещи. Эти слова подходят для портрета героя, школьных принадлежностей и предметов в комнате.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Kind, shy, angry, calm, cheerful, nervous and friendly помогают показать внутреннее состояние человека. С их помощью описание персонажа становится более точным и понятным.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Quiet, crowded, clean, dark, noisy and peaceful хорошо передают атмосферу класса, улицы, комнаты или парка. Такие прилагательные помогают читателю сразу представить сцену.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уместно в разных текстах, если оно точно передаёт нужный признак. Поэтому важно подбирать прилагательное под конкретный объект, а не просто использовать знакомое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наречия для описания действий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точно показать манеру действия: quickly, slowly, carefully, softly. Они делают фразу живее и позволяют представить, как именно кто-то бежит, говорит, работает или двигается.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где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suddenly, outside, quietly уточняют время и место события. Благодаря им описание становится понятнее, а читатель легче представляет последовательность и обстановку.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сильно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степени, например very, almost, easily, показывают, насколько выражен признак или действие. Они помогают передать оттенок смысла без длинных объяснений и лишних повторов.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рассказов и 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 рассказах, комиксах и коротких письменных ответах. Они помогают сделать простое предложение более точным, выразительным и понятным для читателя.
</a:t>
            </a:r>
            <a:endParaRPr lang="en-US" sz="12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прилагательных и наречий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ошибки, правильные варианты и краткое объяснение правила употребления.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с лишним very, неправильным сравнением и путаницей между adjective и adverb. Полезно проверять, что именно слово описывает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типичные ошибки учащихся
</a:t>
            </a:r>
            <a:endParaRPr lang="en-US" sz="6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описание сильнее без лишних слов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Заменяйте very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very big, very small или very good лучше использовать точные слова: huge, tiny, excellent. Так текст становится короче, яснее и звучит увереннее.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точный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удачное слово часто передаёт смысл лучше, чем длинное объяснение. Например, delighted точнее, чем very happy, а poorly точнее, чем very badly.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тексте часто встречается good, nice или very, описание быстро становится однообразным. Более точная лексика помогает сделать речь разнообразнее и интереснее.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слово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каждую замену можно использовать в любой ситуации. Важно учитывать, о чём идёт речь: о человеке, предмете, действии или настроении, чтобы фраза звучала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слабого слова к более точному варианту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убрать лишнее very и делают описание короче. В учебных текстах это особенно полезно, когда нужно быстро передать характер, размер, настроение или качество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выразительная лексика усиливает описание без увеличения объёма текста. Даже простая замена делает фразу точнее и убедительнее.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английскому языку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персонажа через прилагательные и наречия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показывает, как персонаж выглядит: tall, nervous, friendly, tired. Такие прилагательные сразу задают первое впечатление и помогают представить героя без длинного объяснения.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наречия уточняют манеру действий: speaks politely, moves quietly, answers quickly. Именно здесь читатель понимает, как персонаж ведёт себя в 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Настроение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описание связывает внешность и поведение с эмоциями: looks worried, smiles warmly, reacts calmly. Так образ становится живым и более цельным.
</a:t>
            </a:r>
            <a:endParaRPr lang="en-US" sz="13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места: цвет, звук, свет и атмосфера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6900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small, narrow, wide, open помогают представить пространство. Они особенно полезны, когда нужно описать улицу, комнату, парк или школьный коридор максимально ясно.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051928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bright, dark, colorful, pale делают картину зрительной. С их помощью легко показать, как выглядит место днём, вечером или при плохом освещении.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87081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 прилагательные noisy, quiet, loudly, softly помогают передать атмосферу. Читатель сразу понимает, спокойное это место или, наоборот, полное движения и шума.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710172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Peaceful, crowded, dirty, clean, calm описывают общее впечатление от места. Такие слова важны в рассказах и заданиях по картинке, потому что создают настроение.
</a:t>
            </a:r>
            <a:endParaRPr lang="en-US" sz="1161" dirty="0"/>
          </a:p>
        </p:txBody>
      </p:sp>
      <p:sp>
        <p:nvSpPr>
          <p:cNvPr id="16" name="Text 6"/>
          <p:cNvSpPr txBox="1"/>
          <p:nvPr/>
        </p:nvSpPr>
        <p:spPr>
          <a:xfrm>
            <a:off x="7511475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описании есть люди, ветер или транспорт, useful verbs and adverbs, like moved gently or walked quickly, помогают показать, что пространство не статично.
</a:t>
            </a:r>
            <a:endParaRPr lang="en-US" sz="11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 для описаний на уроке английского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частые темы и удачные сочетания прилагательного, наречия и примера предложения.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adjective/adverb с темой помогает быстрее строить описание. Такие примеры удобно использовать в письмах, рассказах и ответах по картинке.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учебные примеры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описания перед сдачей работы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описательных слов в школьном тексте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с выразительными описаниями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quiet room and a bright lamp immediately create a clear picture. Такие прилагательные быстро задают место действия и помогают читателю почувствовать спокойную, но немного напряжённую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tired student adds information about персонажа без лишних слов. Одно точное прилагательное может показать усталость, настроение и отношение к происходящему лучше, чем длинное объяснение.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spoke softly and the cat moved slowly show, как наречия передают манеру поведения. Они помогают представить ритм сцены и связывают детали в единый абзац.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тексте сочетаются место, герой и движение, описание становится живым и понятным. Такие фразы легко использовать в рассказах, письмах и ответах по 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точные прилагательные и наречия делают английскую речь яснее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и наречия помогают описывать людей, места и действия без лишних повторов. Если правильно выбирать слово и место в предложении, текст становится яснее, точнее и выразительнее.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2026-05-31T10:25:50Z</dcterms:created>
  <dcterms:modified xsi:type="dcterms:W3CDTF">2026-05-31T10:25:50Z</dcterms:modified>
</cp:coreProperties>
</file>