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Life of Crime: лексическая и нравственная тема для урока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Crime and punishment: язык, причины, последствия, выбор.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реальных новостях, подростковых конфликтах и социальной ответственности. Она развивает умение аргументировать, сравнивать точки зрения и точно использовать английскую лексику о причинах, последствиях и решениях.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преступности важна для старшеклассников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6619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5844" y="1440450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преступности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наказание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crime, law, punishment, trial, sentence и arrest помогают описывать правовую сторону темы. Они часто встречаются в новостях, учебных текстах и заданиях на устную аргументацию.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victim, witness, suspect, offender и criminal позволяет точно называть роли людей в истории. Это особенно важно, когда нужно передать событие без лишних повторов и неточностей.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видов правонарушений нужны theft, robbery, burglary, assault и fraud. Эти слова различаются по смыслу, поэтому помогают описывать преступление конкретно, а не в общем.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выражения to commit a crime, to break the law, to steal, to rob, to investigate и to punish. Они делают ответ на английском более естественным и точным.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характеристика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violent, illegal, guilty, innocent, dangerous, serious и minor помогают выражать отношение к поступку и его степени. С их помощью легче строить развернутые и убедительные высказывания.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952" y="994725"/>
            <a:ext cx="209589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городской улице полиция перекрыла участок после серии краж из магазинов. В репортаже упоминаются CCTV, police report и concerns about neighbourhood safety. Такой текст связывает лексику crime с реальной городской средой.
</a:t>
            </a:r>
            <a:endParaRPr lang="en-US" sz="863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Новостной заголовок о районе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кто-то испортил стену граффити и сломал окно в спортивном зале. Учителя обсуждают vandalism, responsibility and public order, а ученики говорят о том, как вернуть в школу чувство безопасности.
</a:t>
            </a:r>
            <a:endParaRPr lang="en-US" sz="901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история о вандализме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задержала подростка за shoplifting, а свидетели вспомнили и о mugging неподалёку. В статье сочетаются бытовая ситуация, полицейская лексика и моральный вопрос: где заканчивается шалость и начинается преступление?
</a:t>
            </a:r>
            <a:endParaRPr lang="en-US" sz="88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конфликт в торговом центре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преступность выглядит в повседневной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лексики по теме crime and punishment для учебного курса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преступлений: лексическая классификация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различать близкие слова и подбирать точные примеры для speaking и writing.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удобно группировать преступления по характеру вреда: имущество, насилие, цифровая среда, деньги и служебное злоупотребление.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по которым люди нарушают закон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Poverty, lack of opportunities и family problems часто создают среду, в которой риск нарушений возрастает. Такие причины редко работают отдельно: обычно они усиливают друг друга и подталкивают к ошибке.
</a:t>
            </a:r>
            <a:endParaRPr lang="en-US" sz="946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pressure, bad company and the need to fit in могут привести к первому нарушению. Подросток иногда выбирает опасное поведение because of желание впечатлить других или не быть исключённым.
</a:t>
            </a:r>
            <a:endParaRPr lang="en-US" sz="987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Anger, desperation, addiction and greed способны ослабить самоконтроль и привести к необдуманным поступкам. В английском языке удобно показывать эту связь через due to, as a result of и lead to.
</a:t>
            </a:r>
            <a:endParaRPr lang="en-US" sz="1029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случайности к 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проступок не всегда остаётся единичным. Если нет поддержки, первое нарушение может become a habit, especially when a person does not see another way to solve problems.
</a:t>
            </a:r>
            <a:endParaRPr lang="en-US" sz="10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 риска к преступлению и последствий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для пересказа и устного комментария на 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и давление окружения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быть отвергнутым
</a:t>
            </a:r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feel left out и начать подражать тем, кто кажется уверенным и популярным. Желание fit in иногда оказывается сильнее здравого смысла и приводит к плохому выбору.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опоры
</a:t>
            </a:r>
            <a:pPr algn="l" indent="0" marL="0">
              <a:lnSpc>
                <a:spcPct val="150000"/>
              </a:lnSpc>
              <a:buNone/>
            </a:pPr>
            <a:r>
              <a:rPr lang="en-US" sz="115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Lack of support со стороны семьи или школы повышает вероятность того, что человек make a bad choice under pressure. Именно поэтому обсуждение риска должно включать не только осуждение, но и помощь.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произвести впечатление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to impress others часто объясняет рискованное поведение лучше любых общих слов. Когда человек хочет выглядеть смелым перед группой, он может follow the crowd и игнорировать последствия.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 и изоляция
</a:t>
            </a:r>
            <a:pPr algn="l" indent="0" marL="0">
              <a:lnSpc>
                <a:spcPct val="150000"/>
              </a:lnSpc>
              <a:buNone/>
            </a:pPr>
            <a:r>
              <a:rPr lang="en-US" sz="99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exclusion и bullying ослабляют чувство поддержки и делают подростка уязвимым. В такой ситуации легче принять агрессивные нормы среды, если рядом нет взрослых, готовых вмешаться.
</a:t>
            </a:r>
            <a:endParaRPr lang="en-US" sz="9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739" y="1497250"/>
            <a:ext cx="3673672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различать близкие понятия и использовать точные английские сочетания в речи и письме.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особенно заметно между theft и robbery: в одном случае речь о тайном хищении, в другом — о насилии или угрозе.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лексики crime and punishment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преступлений, последствий и юридической лексики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триада показывает, что даже в сложной ситуации личный выбор остаётся важным, а моральная оценка не сводится только к внешним обстоятельствам.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 обсуждения — choice, consequence и responsibility — помогают оценивать поступок без упрощений.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структура темы «A life of crime»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04" y="994725"/>
            <a:ext cx="2793348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629" y="994725"/>
            <a:ext cx="2793348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Поздним вечером на тихой улице остались разбитая витрина и следы спешки. Прохожие говорят о fear and insecurity, а владелец магазина — о loss of property и о том, как долго потом не удаётся почувствовать себя safe again.
</a:t>
            </a:r>
            <a:endParaRPr lang="en-US" sz="692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улица после ограбления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 подросток выглядел frightened, shocked and vulnerable: ему понадобилась помощь врача и психолога. Для свидетелей это был не просто incident, а painful reminder того, что violence оставляет emotional trauma даже тогда, когда ничего не украдено.
</a:t>
            </a:r>
            <a:endParaRPr lang="en-US" sz="64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после нападения
</a:t>
            </a:r>
            <a:endParaRPr lang="en-US" sz="1131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преступлений и язык сочувствия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темы «crime and punishment»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преступления для самого нарушителя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запускает цепочку изменений, которые затрагивают учёбу, отношения и планы на будущее. Особенно тяжело восстановить доверие после официального приговора.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эта цепочка, тем труднее вернуться к нормальной жизни без поддержки и rehabilitation.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Правосудие: punishment, prevention, rehabilitation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и справедливость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Punishment отвечает на уже совершённое нарушение, но не исчерпывает смысл justice. Важно, чтобы sentence был соразмерным, а verdict — понятным обществу и самому обвиняемому.
</a:t>
            </a:r>
            <a:endParaRPr lang="en-US" sz="1035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вместо повторения
</a:t>
            </a:r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Prevention работает раньше, чем crime becomes a reality: школа, семья и сообщество могут заметить риск, уменьшить давление среды и помочь подростку сделать другой выбор.
</a:t>
            </a:r>
            <a:endParaRPr lang="en-US" sz="1071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как второй шанс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Rehabilitation включает education programmes, counselling and skill training. Эти меры помогают человеку восстановить дисциплину, уверенность и связь с нормальной жизнью после trial and probation.
</a:t>
            </a:r>
            <a:endParaRPr lang="en-US" sz="1035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карательный подход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Deterrence важно, но одного страха перед наказанием недостаточно. Если после release человек не получает support, вероятность relapse в старые модели поведения заметно выше.
</a:t>
            </a:r>
            <a:endParaRPr lang="en-US" sz="10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Тюрьма, реабилитация и риск рецидива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Приговор и изоляция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суда человек попадает в prison, где важны discipline and security. Однако overcrowding, stress and isolation often make adaptation difficult, especially for young offenders.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Жизнь в заключении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тюрьмы могут возникать violence, pressure and loss of confidence. Без education or counselling время часто проходит без полезной подготовки к возвращению в общество.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Освобождение и stigma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release former offenders сталкиваются со stigma and limited opportunities. Им трудно найти работу, восстановить trust and build stable daily routines.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Реабилитация или рецидив
</a:t>
            </a:r>
            <a:pPr algn="r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rehabilitation and reintegration, шанс на new start grows. Without support, many people struggle, and the risk of reoffending becomes much higher.
</a:t>
            </a:r>
            <a:endParaRPr lang="en-US" sz="12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разные меры снижают риск правонарушений у подростков и взрослых.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наиболее эффективна, когда школа, семья и сообщество действуют вместе и закрывают сразу несколько причин риска.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профилактики преступности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профилактики: что помогает не попасть в criminal life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предотвратить first offence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модели раннего вмешательства и поддержки в школе и семье.
</a:t>
            </a:r>
            <a:endParaRPr lang="en-US" sz="13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альтернатива криминальному пути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квалификация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даёт access to qualifications и помогает pass exams. Это создаёт основу для дальнейшего обучения, а не для случайных и рискованных решений.
</a:t>
            </a:r>
            <a:endParaRPr lang="en-US" sz="936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 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learns practical skills, он начинает trust his own abilities. Confidence снижает зависимость от чужого давления и помогает resist bad influence.
</a:t>
            </a:r>
            <a:endParaRPr lang="en-US" sz="916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усилия напрямую связаны с future opportunities. Для старшеклассника это особенно важно, потому что сейчас формируется траектория жизни и профессиональный выбор.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makes it easier to apply for university or build a career. В результате появляется шанс earn an honest living и планировать будущее законным путём.
</a:t>
            </a:r>
            <a:endParaRPr lang="en-US" sz="10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сравнения мотивов в дискуссии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Мотивы, которые часто стоят за преступным выбором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мотивы не существуют поодиночке: материальная выгода нередко сочетается с давлением среды, раздражением или зависимостью. Это усложняет точную оценку ситуации.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 и peer pressure выглядят наиболее сильными, но в реальности часто действует combined influence нескольких причин.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обсуждения темы на английском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opinion, crime is often caused by… Эта формула помогает сразу обозначить позицию и перейти к объяснению причин без резкого перехода.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of the main reasons is… Another important factor is… Такие связки удобно использовать, когда нужно назвать несколько факторов и показать их различную значимость.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и 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leads to… As a result… I strongly believe that… Эти фразы позволяют строить логическую цепочку и подводить слушателя к чёткой оценке проблемы.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идей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although, despite and therefore make speech more precise. With them, the answer sounds balanced, because it shows both difficulties and possible solutions.
</a:t>
            </a:r>
            <a:endParaRPr lang="en-US" sz="1061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best solution is… This language is useful for concluding a response, especially when you need to suggest prevention, support or rehabilitation as practical measures.
</a:t>
            </a:r>
            <a:endParaRPr lang="en-US" sz="10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crime and punishment объединяет лексику, анализ причин и последствий, а также поиск решений. Для 11 класса она особенно ценна, потому что развивает аргументацию, эмпатию и языковую точность.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life of crime: тема, которая учит думать и говорить точно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2026-05-31T17:10:55Z</dcterms:created>
  <dcterms:modified xsi:type="dcterms:W3CDTF">2026-05-31T17:10:55Z</dcterms:modified>
</cp:coreProperties>
</file>