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многозначных чисел: большие числа и маленькие шаги
</a:t>
            </a:r>
            <a:pPr algn="l" indent="0" marL="0">
              <a:lnSpc>
                <a:spcPct val="100000"/>
              </a:lnSpc>
              <a:buNone/>
            </a:pPr>
            <a:r>
              <a:rPr lang="en-US" sz="1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делить большие числа спокойно, точно и без лишней спешки.
</a:t>
            </a:r>
            <a:endParaRPr lang="en-US" sz="3711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Делить приходится не только яблоки: это конфеты, тетради, наклейки, минуты и страницы. Такие задачи учат распределять поровну и считать без споров, шаг за шагом.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вокруг нас каждый день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раза нужно взять число 6, чтобы получить 24.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 смысл деления: узнать, сколько одинаковых групп помещается в целом числе.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видим состав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4 368 состоит из тысяч, сотен, десятков и единиц. Если разряды записаны аккуратно, цифры не путаются и число читается уверенно.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помогают читать большое число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легче делить по порядку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подсказывают, с какой части начинать деление. Чем внимательнее запись, тем проще найти первый шаг и не ошибиться в ответе.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864 : 6 удобно сначала подумать о 840 : 6. Такая оценка помогает проверить себя ещё до точного деления.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делимое с близким круглым числом. Так можно быстро понять, в каком диапазоне должен быть ответ, и не потеряться в вычислениях.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результат получается слишком маленьким или слишком большим, прикидка сразу подсказывает, что где-то закралась ошибка. Это как математика с фонариком.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полезно прикинуть ответ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деления в столбик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не пропустить ни одного разряда и дойти до правильного ответа.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144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 при делении 864 на 6.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можно сразу проверить умножением: 144 × 6 = 864. Значит, деление выполнено верно.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число не делится поровну, и тогда остаётся остаток. В примере 875 : 6 получается 145 и ещё 5 — ровно столько предметов не хватило до полного деления.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получается остаток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Остаток всегда меньше делителя. Это удобно: сразу видно, что часть предметов уже распределена, а маленькая группа пока осталась в стороне.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смотрят на первые цифры делимого и решают, достаточно ли их, чтобы начать деление. Так легче не гадать, а делать разумный выбор.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 двузначное число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подбирают цифру по таблице умножения. Для 936 : 12 помогают числа 7 и 8, потому что 12 × 7 = 84, а 12 × 8 = 96.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произведение получается маленьким, берут большее число. Если слишком большим — меньшее. Такой способ делает деление точным и спокойным.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умножением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262613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Записать ответ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аккуратно выписывают частное, чтобы ничего не перепутать и не потерять ни одну цифру.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28546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Умножить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умножают делитель на частное. Это главный способ проверить, верно ли найден ответ.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4463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Добавить остаток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примере есть остаток, его прибавляют к произведению. Тогда проверка становится полной и честной.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06038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Сравнить с делимым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получилось исходное число, всё верно. Если нет, нужно найти шаг, где закралась ошибка.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Пропущенная цифра
</a:t>
            </a:r>
            <a:pPr algn="ctr" indent="0" marL="0">
              <a:lnSpc>
                <a:spcPct val="100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верно начинает деление, но забывает снести следующую цифру. Тогда ответ «застывает» на месте, словно остановился поезд. Внимательный взгляд на каждый шаг помогает не потерять ни одной цифры и довести пример до конца.
</a:t>
            </a:r>
            <a:endParaRPr lang="en-US" sz="991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смелая догадка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Бывает, цифру частного берут наугад и слишком большую. Тогда произведение получается больше делимого, и пример приходится исправлять. Лучше проверить себя по таблице умножения и выбрать число спокойно, без спешки и лишнего риска.
</a:t>
            </a:r>
            <a:endParaRPr lang="en-US" sz="963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Остаток, который не заметили
</a:t>
            </a:r>
            <a:pPr algn="ctr" indent="0" marL="0">
              <a:lnSpc>
                <a:spcPct val="100000"/>
              </a:lnSpc>
              <a:buNone/>
            </a:pPr>
            <a:r>
              <a:rPr lang="en-US" sz="5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после деления что-то осталось, об этом нельзя забывать. Остаток показывает, сколько предметов не удалось разделить поровну. Когда его не записывают, ответ выглядит красивым, но на самом деле оказывается неполным.
</a:t>
            </a:r>
            <a:endParaRPr lang="en-US" sz="995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чаще всего ошибается в делении?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цифру частного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подобрать цифру не наугад, а с опорой на разряды и таблицу умножения.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1071" y="1842470"/>
            <a:ext cx="264900" cy="26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79633" y="1842470"/>
            <a:ext cx="264900" cy="26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8183" y="1842470"/>
            <a:ext cx="264900" cy="264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Нули внутри числа: что помнить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1467572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Нуль не исчезает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Нуль в середине числа остаётся на своём месте и помогает сохранить разряды. В числе 4 020 он показывает, что десятков нет, а тысячи и единицы записаны точно.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28613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Пишем по порядку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делении нельзя перепрыгивать через разряды. Каждая цифра частного записывается на своём месте, иначе число получится совсем не тем и проверка сразу покажет ошибку.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710468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внимательно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Нули требуют особенно аккуратного взгляда, но бояться их не нужно. Если считать шаг за шагом и следить за записью, они становятся обычными помощниками, а не хитрыми прятальщиками.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200" y="608550"/>
            <a:ext cx="25512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в жизни школьника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512250" y="608550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деление помогает распределить наклейки, тетради или фломастеры поровну. Тогда никто не обижается, потому что каждый получает одинаковое число предметов, а считать становится просто и честно.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12250" y="1980154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празднике или соревновании деление нужно, чтобы разложить угощение, жетоны или призы по командам. Большое число легко превращается в понятные кучки, и порядок сразу радует глаз.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12250" y="3351758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магазине и дома деление тоже полезно: можно узнать, сколько вещей достанется каждой группе, если разделить всё без остатка или с остатком. Математика тихо помогает жить дружно.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92387" y="0"/>
            <a:ext cx="355122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Таблица умножения подсказывает нужную цифру почти как верный фонарик в темноте. Когда ребёнок помнит пары чисел, он быстрее выбирает частное и не путается в длинном примере.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помощники для счёта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Черновик и аккуратная запись шагов спасают от путаницы. Сначала нашли, потом умножили, вычли и снесли следующую цифру — и пример уже не кажется страшным великаном.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ответ деления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показывает, правильно ли найдено частное и не пропущен ли остаток.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296" y="608550"/>
            <a:ext cx="30777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Длинный пример — это ряд маленьких шагов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6518049" y="1696645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выбор цифры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Нужное число подбирают по таблице умножения и проверяют умножением. Если оно не подходит, берут другое, как будто пример сам подсказывает верный путь.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19308" y="346080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разряды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смотрит на делимое и решает, какие первые цифры уже можно делить. Это помогает начать спокойно и не хвататься за ответ сразу.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3819308" y="3075260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— проверка
</a:t>
            </a:r>
            <a:pPr algn="r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последнего шага ответ обязательно сверяют. Так длинный пример превращается в понятную цепочку действий, а уверенность растёт после каждого решения.
</a:t>
            </a:r>
            <a:endParaRPr lang="en-US" sz="139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0525" y="1203907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950" y="1203907"/>
            <a:ext cx="2130000" cy="19843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050525" y="3320124"/>
            <a:ext cx="21300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Каждому — одинаково
</a:t>
            </a:r>
            <a:pPr algn="ctr" indent="0" marL="0">
              <a:lnSpc>
                <a:spcPct val="100000"/>
              </a:lnSpc>
              <a:buNone/>
            </a:pPr>
            <a:r>
              <a:rPr lang="en-US" sz="6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коробке лежат 168 конфет, а в классе ждут 7 детей. Если разделить честно и спокойно, каждому достанется по 24 конфеты, без споров и лишней суеты. Математика здесь работает как очень справедливый помощник.
</a:t>
            </a:r>
            <a:endParaRPr lang="en-US" sz="1169" dirty="0"/>
          </a:p>
        </p:txBody>
      </p:sp>
      <p:sp>
        <p:nvSpPr>
          <p:cNvPr id="6" name="Text 1"/>
          <p:cNvSpPr txBox="1"/>
          <p:nvPr/>
        </p:nvSpPr>
        <p:spPr>
          <a:xfrm>
            <a:off x="4960950" y="3320124"/>
            <a:ext cx="21300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за шагом
</a:t>
            </a:r>
            <a:pPr algn="ctr" indent="0" marL="0">
              <a:lnSpc>
                <a:spcPct val="100000"/>
              </a:lnSpc>
              <a:buNone/>
            </a:pPr>
            <a:r>
              <a:rPr lang="en-US" sz="6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удобно разделить десятки, потом единицы, чтобы не запутаться. Когда решение получается, дети видят: большое число тоже поддаётся, если двигаться маленькими и аккуратными шагами. Даже конфеты будто выстраиваются в ровные ряды.
</a:t>
            </a:r>
            <a:endParaRPr lang="en-US" sz="1094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Конфеты для класса: делим поровну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Деление многозначных чисел всегда начинается с разрядов: сначала смотрим, какие цифры можно делить, и только потом подбираем частное.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Таблица умножения помогает выбрать цифру быстро и точно, а прикидка заранее подсказывает, не слишком ли ответ маленький или большой.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Остаток не должен быть больше делителя. Если он есть, его обязательно записывают, иначе ответ получится неполным.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Спокойная запись шагов важнее скорости. Когда ребёнок не торопится, он меньше ошибается и увереннее доводит пример до конца.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становится понятным, если идти шаг за шагом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Разряды, таблица умножения и проверка делают деление понятным и послушным. Если не спешить, даже длинный пример складывается из маленьких, ясных действий и обязательно сдаётся!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2026-05-24T10:29:09Z</dcterms:created>
  <dcterms:modified xsi:type="dcterms:W3CDTF">2026-05-24T10:29:09Z</dcterms:modified>
</cp:coreProperties>
</file>