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время, семья и ценности формируют литературный образ поколения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поколений в литературе: конфликт, преемственность, память
</a:t>
            </a:r>
            <a:endParaRPr lang="en-US" sz="23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поколений помогает увидеть, как личная судьба героя связана с историей, традицией и нравственным выбором. Через конфликт и преемственность литература раскрывает перемены XIX–XX веков и учит сопоставлять ценности разных эпох.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поколений в 10 классе
</a:t>
            </a:r>
            <a:endParaRPr lang="en-US" sz="2687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43538" y="1648250"/>
            <a:ext cx="1036125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18963" y="1648250"/>
            <a:ext cx="1036125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как литературная категория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исторический опыт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объединяет героев, которых формируют одни и те же исторические события, общественные перемены и культурная атмосфера. Именно опыт эпохи задает их взгляды и поступки.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Мерило духовной устойчивости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поколение часто становится проверкой на нравственную прочность: одни герои принимают наследие, другие спорят с ним, третьи ищут путь соединения традиции и обновления.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воспитание и отношения между родителями и детьми определяют, будет ли герой хранить традицию, отвергать ее или пытаться найти примирение между старым и новым.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несет не только биографию, но и память о прошлом: семейные истории, книги, ценности рода, представления о долге и чести, передаваемые изнутри семьи.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поведение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поколение через лексику, интонации, манеру спорить, привычки в быту и способы выражать уважение или протест. Речь становится важной приметой времени.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«отцов и детей» в русской прозе
</a:t>
            </a:r>
            <a:endParaRPr lang="en-US" sz="2783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романа И. С. Тургенева «Отцы и дети» эта формула стала обозначать не просто семейный спор, а столкновение мировоззрений, языков и жизненных привычек.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конфликта у Тургенева — спор о ценностях: Базаров отвергает авторитет традиции и искусства, а Павел Петрович отстаивает честь, долг и правила поведения.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оказалась особенно значимой для русской литературы, потому что через разлад между поколениями писатели показывали движение общества, смену идеалов и цену исторических перемен.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и Аркадий: два пути молодости
</a:t>
            </a:r>
            <a:endParaRPr lang="en-US" sz="293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воплощает радикальный тип молодого человека 1860-х годов: он верит в науку, ценит практическую пользу и сознательно отказывается от романтических иллюзий. Его позиция строится на отрицании авторитетов и привычных культурных опор.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сначала подражает Базарову, но постепенно выбирает более мягкий и семейный взгляд на жизнь. Его образ показывает, что внутри одного поколения возможны разные способы взросления, самоопределения и отношения к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897598"/>
            <a:ext cx="3377400" cy="1852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поколений в русской литературе XIX века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произведения показывают, как поколенческий конфликт связан с нравственной правотой и историческим выбором.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классике поколенческое столкновение почти всегда выходит за пределы семейного спора и становится проверкой нравственной позиции.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века, школьный курс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чаще всего противопоставляются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оппозиции повторяются в произведениях школьной программы и помогают увидеть, какие конфликты литература считает главными для понимания эпохи.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конфликты долга, традиции и семейной верности; в XX веке особенно усиливается тема памяти и разрыва с прошлым.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школьной программы 9–10 классов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295523"/>
            <a:ext cx="609300" cy="54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375" y="2960900"/>
            <a:ext cx="43155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2375" y="3632375"/>
            <a:ext cx="43155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в эпоху войны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зрелости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возраст теряет значение: вчерашние школьники и студенты быстро взрослеют, потому что сталкиваются с угрозой смерти, ответственностью за других и необходимостью мгновенного выбора.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братство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показывает поколение как сообщество людей, объединенных общим опытом боя, потерь и взаимной поддержки. Именно это братство становится основой памяти о войне.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боли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Б. Л. Васильева, В. Л. Кондратьева, К. М. Симонова и В. П. Астафьева несут не только победу, но и травму, которая определяет их взгляд на жизнь после войны.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меняет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катастрофа заставляет поколение пересмотреть представления о долге, мужестве и цене человеческой жизни. Война становится границей между прежним и новым мировоззрением.
</a:t>
            </a:r>
            <a:endParaRPr lang="en-US" sz="72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портрет поколения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художественных шагов, по которым в тексте формируется образ поколения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 в романе «Война и мир»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у Толстого раскрывается через семьи Ростовых, Болконских и Безуховых. Старшие герои хранят память рода, нормы чести и представление о служении, которое передается не словами, а образом жизни.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Ростов, Андрей Болконский и Пьер Безухов проходят через войну 1812 года как через испытание зрелости. Их взгляды меняются не из-за внешнего давления, а через личный опыт потерь и ответственности.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преемственность не сводится к послушанию или повторению семейных привычек. Важнее внутренне принять нравственный опыт старших и проверить его собственным выбором.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романе поколение становится не только семейной, но и исторической категорией. Через него писатель раскрывает, как человек входит в большую историю и сохраняет духовную цельность.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пространство передачи ценностей и языка
</a:t>
            </a:r>
            <a:endParaRPr lang="en-US" sz="2466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 как школа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семья передает не только родство, но и представление о долге, уважении и допустимом поведении. Через домашние разговоры раскрываются характеры и скрытые напряжения между поколениями.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речь и семейные ритуалы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письма, воспоминания и семейные предания: они сохраняют опыт предков и связывают прошлое с настоящим. Именно в бытовых деталях часто слышен язык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образы в школьной программе: какие мотивы повторяются чаще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сюжеты целиком, а устойчивые смысловые узлы, по которым удобнее сравнивать произведения разных эпох.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курсе повторяются мотивы семейного конфликта и нравственного выбора; в литературе XX века заметно усиливается тема памяти о войне.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программного чтения 10 класса; обобщение по произведениям школьного курса
</a:t>
            </a:r>
            <a:endParaRPr lang="en-US" sz="6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и историческая память в литературе XX века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Революция, война и репрессии формируют поколение не по возрасту, а по общему опыту утрат, страха и ответственности за выживание семьи, деревни и страны.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Шолохова, Астафьева, Распутина и Васильева герои нередко чувствуют себя хранителями памяти, которую нельзя исказить или передать без боли и внутреннего долга.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катастрофа меняет не только судьбы, но и моральные ориентиры: привычные нормы оказываются недостаточными, а выбор становится более резким и трагичным.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памяти в этих текстах понимается как нравственное сопротивление забвению, а утрата памяти — как начало духовного распада и разрыва связей между людьми.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20785"/>
            <a:ext cx="3377400" cy="14751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коды в художественном тексте
</a:t>
            </a:r>
            <a:endParaRPr lang="en-US" sz="2566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возрастные группы различаются по речи, отношению к авторитету, памяти и типу жизненного пространства.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Поколенческий код читается через детали речи, поведения и пространства: именно они показывают, что герой принимает, а что отвергает.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художественного текста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прочтение темы поколений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заметнее становятся индивидуальная травма, неполная семья, миграция и цифровая среда: они меняют способы общения и усиливают разницу культурных привычек.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литература показывает не только открытый спор, но и тихое отчуждение: поколения живут рядом, однако по-разному понимают память, близость и будущее.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видеть, что разрыв поколений может проявляться не в громком конфликте, а в повседневном непонимании, молчании и несходстве жизненных языков.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поколение героя в литературе сильнее всего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один и тот же фактор может работать по-разному: он усиливает или ослабляет влияние семьи, среды и личной воли.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эпоха и семья, а в текстах XX века резко возрастает роль войны, идеологии и социального слома.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веков; школьный курс
</a:t>
            </a:r>
            <a:endParaRPr lang="en-US" sz="6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символы в культуре и литературной памяти
</a:t>
            </a:r>
            <a:endParaRPr lang="en-US" sz="2048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письма, фотографии, дневники и старые записи становятся в литературе знаками времени: через них видно, как поколение хранит собственный опыт и передает его дальше.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 старые формы общения тоже работают как символы эпохи. Они помогают писателю показать, насколько далеко друг от друга могут уйти миры родителей и детей.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различия ценностей к художественному разрешению конфликта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логику развития поколенческого конфликта в литературном произведении.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разговоров о поколениях и опасность стереотипов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Поколенческий подход помогает увидеть исторические закономерности, но не заменяет анализ конкретного героя: личность всегда шире общей схемы и биографического ярлыка.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поколения могут существовать разные взгляды, уровни образования и жизненные маршруты, поэтому нельзя сводить всех персонажей к одной модели поведения.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нередко сочетает уважение к традиции и внутренний протест, а это делает его художественно сложным и психологически убедительным, а не типичным в упрощенном смысле.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стереотипов, нужно учитывать авторскую индивидуализацию, сюжет, жанр и исторический контекст: только так поколение становится частью смысла, а не готовой схемой.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поколения в литературе соединяет историю, семью, язык и нравственный выбор. Именно поэтому смена поколений превращается не только в конфликт, но и в способ понять цену памяти и ответственности.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 в литературе: когда память становится смыслом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2026-05-19T20:12:48Z</dcterms:created>
  <dcterms:modified xsi:type="dcterms:W3CDTF">2026-05-19T20:12:48Z</dcterms:modified>
</cp:coreProperties>
</file>