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слова: маленькая часть с большим смыслом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 помогает узнать смысл и найти родственные слова.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корень слова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главная часть слова, где спрятан его смысл. Он помогает словам одной семьи быть похожими по значению, даже если у них меняются окончания, приставки или суффиксы.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корень в слове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можно заметить сразу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слова корень часто выделяют одинаково, чтобы он не прятался в буквах. В учебнике его могут подчёркивать дугой или раскрашивать цветом. Тогда сразу видно, какая часть слова главная.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помогают искать корень
</a:t>
            </a:r>
            <a:endParaRPr lang="en-US" sz="1241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стоят слова лес, лесной и лесник, у них легко увидеть общую часть. Она повторяется в каждом слове и подсказывает, что слова связаны по смыслу. Так корень становится настоящим помощником.
</a:t>
            </a:r>
            <a:endParaRPr lang="en-US" sz="12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работа корня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общий смысл слова. Именно поэтому слова дом, домик и домашний понимаются как родственные: у них одна смысловая основа, даже если внешне они разные.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части слова могут меняться, а корень остаётся. Приставки, суффиксы и окончания помогают строить новые слова, но не отменяют главную часть, которая сообщает, о чём идёт речь.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найти корень, легче заметить связь между словами одной семьи. Это очень удобно: слова больше не кажутся случайными, а складываются в дружную смысловую компанию.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корень в слове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подбираем родственные слова и сравниваем общую часть, а затем выделяем корень.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— слова из одной семьи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похожи не только внешне, но и по смыслу. У них есть общий корень, поэтому слова вода, водный, водичка и водопад легко собрать в одну словесную семью.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такие слова как семейное дерево, корень окажется в центре. От него растут новые слова, и каждое из них сохраняет связь с главным смыслом, как весёлая команда.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родственных слов один корень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гриб, грибной, грибник и грибочек связаны с грибами. Корень помогает увидеть эту связь и не потеряться среди похожих слов, которые только притворяются родственниками.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нужен, чтобы слова из одной семьи были узнаваемыми. Даже если к ним добавляются новые части, смысловая основа остаётся на месте, как крепкий домик для значения.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называют один и тот же предмет, признак или действие и всё время возвращаются к общей смысловой теме. Поэтому у них сохраняется одна и та же главная часть.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звучит похоже, но говорит о другом, корень уже не подходит. Значит, сначала проверяем смысл, а потом ищем общую часть — так ошибок будет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80906"/>
            <a:ext cx="486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Слова-похожие и слова-родственники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звука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похоже, но это ещё не делает их родственниками. Сначала нужно понять, о чём они говорят, и только потом искать общую часть.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и город — не семья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и город начинаются похоже, но означают разные вещи. У них разные корни, поэтому их нельзя ставить в одну словесную семью, как бы ни хотелось букве передружиться.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смыслу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подбирают родственные слова и смотрят, сохраняется ли общий смысл. Если связи нет, значит, похожий кусочек слова не является корнем.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 знакомых словах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трава, травка, травяной и травинка повторяется общая часть трав-. Она объединяет слова и показывает, что все они связаны с травой и её признаками.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снег, снежок, снежный и подснежник видно общий смысл, связанный со снегом. Иногда в родственных словах корень немного меняет вид, но связь между словами всё равно остаётся заметной.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родственные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основой, к нему присоединяются новые части, а общий корень сохраняется.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другие части слова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главная часть слова, где хранится его основной смысл. Если убрать остальные части, именно корень подсказывает, о чём идёт речь и к какой семье относится слово.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слова. Она добавляет значение движения, начала или направления, но не заменяет главный смысл, который остаётся в корне.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тоже помогает делать слова новыми. С его помощью появляются ласковые, уменьшительные или названия признаков, а общий смысл слова остаётся связанным.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изменяется, когда слово стоит в разной форме. Оно помогает словам связываться в предложении, а корень при этом сохраняется и остаётся узнаваемым.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корень помогает понимать смысл слова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слово становится понятнее
</a:t>
            </a:r>
            <a:endParaRPr lang="en-US" sz="1373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слово «рыбак» и сразу замечает знакомый кусочек «рыб-». От него легко догадаться, что речь идёт о человеке, связанном с рыбой. Корень помогает понять смысл даже без подсказки учителя.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подсказывает свою семью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кормушку рядом со словом «корм». Общая часть подсказывает, что слова связаны по смыслу. Так ученик быстрее понимает новое слово и уже не смотрит на него как на загадку.
</a:t>
            </a:r>
            <a:endParaRPr lang="en-US" sz="12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одинаковым корнем в предложении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предложении слово «лес» звучит как главный герой. Оно задаёт тему и помогает заметить, что дальше будут встречаться близкие по смыслу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предложении появляется «лесник». Это уже не просто повтор, а новое слово из той же семьи, которое сохраняет общий смысл, связанный с лесом.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предложении встречается «лесной». Оно показывает признак предмета и тоже остаётся понятным благодаря общему корню, который связывает все слова вместе.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такие слова рядом, видно, как один корень помогает тексту быть цельным. Читатель легко узнаёт общую тему и не теряется среди похожих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это корень или нет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слово шаг за шагом и не перепутать родственные слова с просто похожими.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находить корень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понимать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замечать общий смысл у родственных слов. Это помогает быстрее понимать новые слова и не пугаться длинных или незнакомых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уверенно учиться дальше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корень помогает на следующих темах русского языка. Оно делает разбор слова понятным и превращает сложное задание в вполне дружелюбное.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писать аккуратнее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корень найден правильно, легче увидеть нужную букву и проверить написание. Так работа становится точнее, а ошибок в тетради становится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примеры родственных слов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Слово «кот» легко собирает весёлую компанию: «котик», «котёнок», «кошачий». Но важно не торопиться и проверять, действительно ли слова связаны по смыслу, а не только похожи по звучанию.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картинке можно показать пушистого кота и рядом слова одной семьи. Такой пример помогает увидеть, как общий корень объединяет слова, будто одна маленькая дружная банда.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второклассников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Иногда берут за корень только похожий кусочек и не проверяют смысл. Тогда можно ошибиться и назвать родственными совсем разные слова.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смотреть только на первые буквы. Слова «лес» и «лестница» похожи в начале, но это не одна семья слов.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Чтобы не путаться, нужно сначала подобрать несколько родственных слов. Если общая часть есть и смысл действительно общий, тогда корень найден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 пары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предлагает слово, а дети ищут к нему родственные слова. Так они учатся замечать общую часть и быстро сравнивать слова по смыслу.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корень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слов дети подчёркивают общую часть или выделяют её цветом. Это делает разбор наглядным и помогает запомнить результат без лишних усилий.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в группе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и мини-группах ребята обсуждают, какие слова относятся к одной семье. Совместный поиск помогает внимательнее слушать и увереннее отвечать.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себя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урока школьники сверяют ответы и исправляют неточности. Так они учатся не спешить и проверять, действительно ли слово подходит к выбранной семье.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тренируются в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 как важный помощник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опора слова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самая важная часть слова, потому что именно он несёт главный смысл. Благодаря ему слова одной семьи легко узнаются и не путаются между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корень помогает в разборе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находит корень, разбор слова становится понятнее. Видно, какие части меняются, а какая часть остаётся общей и помогает сохранить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Запомним главное про корень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общая часть родственных слов и главная подсказка к их смыслу. Если уметь находить корень, русский язык становится понятнее, а задания — намного дружелюбнее.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2026-05-21T21:00:35Z</dcterms:created>
  <dcterms:modified xsi:type="dcterms:W3CDTF">2026-05-21T21:00:35Z</dcterms:modified>
</cp:coreProperties>
</file>