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Земли: что оно меняет на нашей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оси за ~24 часа — и это запускает смену дня и ночи, время и природные ритмы.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поворачивается с запада на восток. Поэтому в одно и то же время на планете по очереди сменяются утро, день, вечер и ночь. От этого зависят режим людей и расписания по всему миру.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вращение Земли важно на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и направление вращения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ось через полюсы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воображаемой линии — оси, которая проходит через Северный и Южный полюсы. По сути, это ориентир, вокруг которого меняется освещённость планеты.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с запада на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 — с запада на восток. Благодаря этому один и тот же участок поверхности по очереди попадает под солнечный свет, а затем уходит в тень.
</a:t>
            </a:r>
            <a:endParaRPr lang="en-US" sz="127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оси: ~23,5°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вокруг оси занимает примерно 24 часа, а наклон оси около 23,5° относится к сезонным изменениям. Он связан не с сутками, а с тем, как меняется освещённость в течение года.
</a:t>
            </a:r>
            <a:endParaRPr lang="en-US" sz="13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Земли на разных широтах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точка почти не «проезжает» по поверхности за оборот, потому что круг получается очень маленьким. Поэтому скорость стремится к нулю.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меньше путь за один оборот и тем ниже скорость. Это объясняет, почему Земля в разных широтах «движется» по-разному.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(оценки линейной скорости на широтах)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на Земле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света и тени шагает по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одну половину Земли, а другая часть находится в тени. Там, где свет — там день, а где тень — ночь. По мере вращения Земли граница света перемещается, и время суток меняется.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соседних странах бывает разное 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Земля вращается постоянно, освещённость разных материков в каждый момент разная. Поэтому одни города уже встречают вечер, а другие только переходят от ночи к утру. Именно вращение делает это неизбежным.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последовательность освещения поверхности при вращении Земли вокруг своей оси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создаёт смену дня и ночи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часа 56 минут 4 секунды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по звёздам полный оборот получается немного короче суток по Солнцу.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(различие звёздных и солнечных суток)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различают звёздные и солнечные сутки: жизнь ориентируется на Солнце, а Земля за это время немного «догоняет» его.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Земли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движения Земли объясняют освещённость планеты, времена года и базовый ритм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движения задают разные «шкалы времени»: сутки, год и сезонные изменения освещения. Вместе они формируют привычный ритм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астрономии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или вода движутся относительно поверхности Земли, из‑за вращения они «уносятся» в сторону. Поэтому траектория получается не прямой, а изогнутой.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Кориолиса: почему движущиеся тела отклоняются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заметен в движении ветров и океанических течений, а также в крупных вихрях. Примеры — циклоны и антициклоны, где движение связано с вращением атмосферы.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отклонение происходит вправо, а в Южном — влево. Это правило помогает объяснять, как закручиваются большие массы воздуха и воды.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сила Кориолиса действует сильнее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 от экватора, тем заметнее отклонение движущихся объектов от прямого пути. У экватора эффект почти не проявляется.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 скоро проявление силы связано с широтой, атмосфера и океан «закручиваются» по-разному в разных районах Земли. Поэтому закономерности погоды отличаются по широтам.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качественная зависимость от широты (использована условная шкала для визуализации)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на Земле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появились часовые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 неравномерно: пока в одной части планеты день, в другой начинается ночь. Чтобы расписания в разных регионах были понятными, ввели часовые пояса, различающиеся примерно на 1 час.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от нулевого меридиана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основу берут время на нулевом меридиане — линии, проходящей через Гринвич в Лондоне. От него считают сдвиг вперёд или назад, поэтому местное время в соседних поясах постепенно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разницы во времени между городами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местное время зависит от расположения города относительно Солнца и принятых сдвигов часовых поясов. Разница между столицами может достигать нескольких часов.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по долготе, тем сильнее сдвиг местного времени: это прямое следствие вращения Земли и выбранных границ часовых поясов.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часовых поясов (UTC).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Земля не похожа на идеальный шар: у полюсов она немного сплюснута, а у экватора слегка выпукла. Вращение «распределяет» ускорение по разным широтам.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радиус примерно на 21 км больше полярного. Такое отличие связано не с одним событием, а с очень долгим действием вращения на протяжении всей геологической истории.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говорят о форме «немного сплюснутого шара». Эта форма помогает объяснить, почему измерения на поверхности и в навигации учитывают различия между полюсами и экватором.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 и влияние вращения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изменения положения оси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постепенно «поворачивается» на фоне звёзд по круговой траектории, поэтому со временем меняется, какие звёзды ближе к северному небесному полюсу.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 прецессии делает эффект почти незаметным в школьные сроки, но важным для точных астрономических расчётов и ориентации по звёздам.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прецессии (приблизительный период около 26 000 лет).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808" y="2034466"/>
            <a:ext cx="340807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66014"/>
            <a:ext cx="440228" cy="3913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— Луна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притягивает океанские воды сильнее всего, из‑за чего у берегов возникают приливы и отливы. Притяжение Солнца тоже влияет, но обычно меньше, потому что Солнце дальше от 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у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помогает наблюдать приливно-отливной ритм у многих морских побережий. Чаще всего в течение суток отмечают два прилива и два отлива, хотя детали зависят от местности.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прилива зависит от формы берега, глубины моря и положения Луны. Поэтому на разных побережьях один и тот же цикл может давать разные по «высоте» подъемы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объяснение атмосферной циркуляции через нагрев, движение воздуха и отклонение силой Кориолиса.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связано с погодой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суток на разных планетах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планетах вращение происходит с разной скоростью, поэтому сутки имеют разную длину. Например, на Венере они намного дольше земных, а на Юпитере —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напрямую определяет темп смены «дневного» и «ночного» ритма на планете: где сутки короче, там изменения происходят чаще.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 периодах вращения планет (значения округлены).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вращение Земли важно для жизни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 задаёт режим сна и бодрствования. Мы просыпаемся и отдыхаем по естественному ритму, который повторяется почти одинаково каждые 24 часа.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едет или общается с другой страной, важно учитывать разницу во времени. Она появляется из‑за того, что города находятся на разных долготах относительно Солнца.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влияет на движение воздуха и океанических течений, а значит — на погоду. Эти изменения помогают точнее понимать прогнозы и ориентироваться по времени в повседневных 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82082"/>
            <a:ext cx="3848986" cy="245089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следствия вращения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основные наблюдаемые явления, которые связаны именно с вращением Земли вокруг оси. Одно и то же движение помогает объяснить сразу несколько привычных вещей.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эффектов проявляется регулярно и наблюдается в повседневности, потому что вращение действует постоянно и влияет на освещённость, движение потоков и систему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(курсовые сведения о вращении Земли и связанных явлениях).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одно движение Земли меняет всю жизнь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вокруг оси создаёт смену дня и ночи, задаёт длительность суток и влияет на погоду, течения и приливы. Оно связано с часовыми поясами и формирует привычный ритм жизни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2026-05-12T23:59:56Z</dcterms:created>
  <dcterms:modified xsi:type="dcterms:W3CDTF">2026-05-12T23:59:56Z</dcterms:modified>
</cp:coreProperties>
</file>