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аспекты закаливания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Погрузимся в основы закаливания для здоровья и крепости организма.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известно с античных времён, а в России приобрело развитие благодаря учёным XIX века. Современные исследования подтверждают его пользу для здоровья детей и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практики закаливания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систематическое воздействие природных факторов на организм для повышения общей устойчивости и иммунитета, укрепляя защиту от простуд и стрессов.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снижает восприимчивость к инфекциям и улучшает регуляцию функций тела, что особо важно в период подросткового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воздействие холодом, солнцем, водой и воздухом активирует внутренние механизмы адаптации, улучшая способность организма справляться с изменениями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повысить иммунную защиту подростка для снижения болезней и устойчивости к неблагоприятным факторам среды. Это помогает формировать здоровый организм.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задачи — тренировка теплового баланса, улучшение выносливости, а также поддержание психоэмоциональной стабильности, что важно для гармоничного развития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закаливания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процедур — основа успешного закаливания для появления стойкого эффекта на организм.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 учитывает особенности здоровья, возраст и пол подростка для подборки оптимального режима.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усиление внешних нагрузок обеспечивает безопасный переход и позволяет привыкать без стресса.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методов (воздух, вода, солнце) усиливает итоговый благотворный эффект на организм.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эффективного закаливания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закаливания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процедуры — свежий воздух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улице при любой погоде и регулярное проветривание жилых помещений стимулируют дыхательную систему и насыщают кровь кислородом, укрепляя здоровье подростков.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процедуры — обтирания и души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Обтирания влажным полотенцем, обливания водой и контрастный душ помогают тренировать терморегуляцию и повышают сопротивляемость к простудам.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ванны — умеренное пребывание на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утренние солнечные ванны способствуют выработке витамина D, поддерживая костную систему и улучшая настроение.
</a:t>
            </a:r>
            <a:endParaRPr lang="en-US" sz="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645" y="1394038"/>
            <a:ext cx="477271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результат достигается при сочетании всех трёх методов закаливания.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закаливания по применению, частоте и ожидаемой пользе для снижения риска ОРВИ.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закаливания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Проветривайте комнаты 2-4 раза в день, даже зимой, чтобы обеспечить свежий кислород и снизить микробную нагрузку в помещении.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при открытом окне помогает укрепить защитные функции организма и выработать устойчивость к холоду, важен для подростков круглый год.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одежду по сезону. Не следует слишком тепло одевать ребёнка — это мешает естественной терморегуляции и снижает эффект закаливания.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воздухом: основные моменты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закаливание водой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Ножные ванны — снижаем температуру комфортно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с ножными ваннами при постепенном снижении температуры стимулируют кровообращение и поддерживают общий тонус без сильного стресса.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душ после зарядки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Комбинируйте тёплую и прохладную воду после утренней зарядки для тренировки сосудистой системы и повышения иммунитета у подростка.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Обтирания полотенцем — мягкое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влажного полотенца с температурой 32–34°C, постепенно снижая температуру на 1–2°C каждые несколько дней для привыкания организма.
</a:t>
            </a:r>
            <a:endParaRPr lang="en-US" sz="10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15 школ Санкт-Петербурга, 2022–2023 гг.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помогают не только снизить количество заболеваний, но и укрепляют общее состояние здоровья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закаливание уменьшает случаи ОРВИ на 30% и улучшает сопротивляемость организма с течением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закаливания на частоту простудных заболеваний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 стимулирует синтез витамина D, который необходим для укрепления костей и нормального обмена веществ у подростков.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закаливание: польза и риски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закаливание с 5 минут пребывания на солнце, постепенно увеличивая время на 2 минуты каждые три дня, чтобы избежать перегрузки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времени нахождения на солнце поможет сохранить хорошее настроение и поддерживать энергетический баланс подростка.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Опасайтесь высоких температур и солнечных ожогов, особенно в период с 12:00 до 16:00 — рекомендуется избегать прямых солнечных лучей в это время.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противопоказано при острых заболеваниях, повышенной температуре или обострении хронических недугов, чтобы не ухудшить состояние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закаливании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постепенно снижать температуру воды и воздуха, чтобы дать организму адаптироваться и предотвратить стрессовые реакции.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Родителям рекомендуется внимательно следить за самочувствием ребёнка во время процедур, чтобы избежать переохлаждения и перегрева.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закаливания на иммунитет подростков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защитных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закаливания способствуют усиленной работе лейкоцитов, важных для борьбы с инфекциями. Это помогает подросткам быстрее и эффективнее сопротивляться простудным заболеваниям.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выработки интерферонов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стимулирует производство интерферона и антител — ключевых компонентов иммунной системы, что улучшает организм при вирусных нагрузках и снижает риск заболеваний.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энергетического потенциала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положительно влияет на обмен веществ, что способствует повышению общей энергии и выносливости, помогая подросткам быть более активными и устойчивыми к стрессам.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процедуры с резкого воздействия холодной водой без предварительной подготовки может привести к стрессу организма и ослаблению иммунитета.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противопоказаний индивидуального характера увеличивает риск ухудшения самочувствия и появления осложнений.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регулярности и пропуски в графике закаливания снижают эффективность и могут тормозить адаптационные процессы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процедур после тяжелых нагрузок или в состоянии стресса зачастую отрицательно сказывается на здоровье и усиливает нагрузку на организм.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закаливании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общественного мнения,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подъём пришёлся на 2017–2019 гг., что связано с активным продвижением здорового образа жизни в школах.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закаливающихся подростков улучшает общее состояние здоровья молодого поколения России.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закаливания среди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 домашних условиях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гимнастика у открытого окна усиливает действие закаливания, помогает активизировать кровь и дыхательную систему подростка.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регулярности и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и максимального эффекта важно делать процедуры ежедневно и с поддержкой взрослых, которые следят за состоянием ребёнка.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процедуры как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Обтирания влажным полотенцем и контрастный душ легко выполнять дома, они способствуют улучшению терморегуляции и подготовке организма к стрессам.
</a:t>
            </a:r>
            <a:endParaRPr lang="en-US" sz="10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8 класса из Екатеринбурга за два года сократил простудные заболевания с пяти до одного раза в год благодаря систематическим водным процедурам.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динамика отражается в школьных дневниках посещаемости, подтверждая эффективность подхода.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заметила улучшение настроения, повышение работоспособности и общую выносливость подростка после регулярного закаливания.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успешного закаливания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дополняет сбалансированное питание, создавая комплексную защиту организма от различных заболеваний.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совместно с закаливанием повышает выносливость и укрепляет сердечно-сосудистую систему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отдыха вместе с закаливанием способствует формированию ответственности за собственное здоровье.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 часть здорового образа жизни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закаливании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только для лета?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закаливание возможно исключительно летом, но на самом деле процедуры проводятся круглый год с учетом температуры и погодных условий.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провоцирует болезни?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ошибочное мнение, что закаливание вызывает заболевания. Однако при правильной технике оно снижает риск простуд и ускоряет восстановление.
</a:t>
            </a:r>
            <a:endParaRPr lang="en-US" sz="104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ли это для детей?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подтверждают, что закаливание безопасно и полезно для подростков при соблюдении рекомендаций и индивидуальном подходе.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ключ к здоровью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укрепляет иммунитет и психоэмоциональную устойчивость, формируя здоровые привычки и обеспечивая надежную защиту организма.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2026-05-09T03:30:22Z</dcterms:created>
  <dcterms:modified xsi:type="dcterms:W3CDTF">2026-05-09T03:30:22Z</dcterms:modified>
</cp:coreProperties>
</file>