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359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Дробные числительные в русском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174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целого, точные числа и понятные примеры в речи.
</a:t>
            </a:r>
            <a:endParaRPr lang="en-US" sz="435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Дробные числительные помогают точно говорить о частях предметов, величинах и времени. Они нужны на уроках математики, в измерениях и в повседневных ситуациях, когда важно назвать не целое число, а его долю.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нужны дроби в речи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07050" y="28259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Дробные числительные показывают не целое количество, а его долю. Они могут записываться цифрами и словами, поэтому важны и в задачах, и в устной речи.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407050" y="176005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обозначает часть одного целого и читается как «одна вторая».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407050" y="6942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1/2
</a:t>
            </a:r>
            <a:endParaRPr lang="en-US" sz="7000" dirty="0"/>
          </a:p>
        </p:txBody>
      </p:sp>
      <p:sp>
        <p:nvSpPr>
          <p:cNvPr id="8" name="Text 4"/>
          <p:cNvSpPr txBox="1"/>
          <p:nvPr/>
        </p:nvSpPr>
        <p:spPr>
          <a:xfrm>
            <a:off x="2407050" y="4319850"/>
            <a:ext cx="4329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материалы по русской грамматике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861333"/>
            <a:ext cx="4151400" cy="13247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дробного числительного можно увидеть по его частям: числитель и знаменатель.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 и знаменатель строятся по разным моделям, а в смешанных числах добавляется ещё и целая часть.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образуются дробные числительные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грамматика русского языка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153025" y="342050"/>
            <a:ext cx="75708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и смешанные дроби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455025" y="1148225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дробь называет только часть целого: одна треть, три четвертых, семь восьмых. В ней нет целого числа, поэтому внимание сосредоточено только на доле.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455025" y="2836958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Смешанное число объединяет целую и дробную части: 2 1/3, 4 2/5, пять целых одна десятая. Оно удобно, когда нужно показать и целое количество, и его остаток.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дробное числительное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чтения зависит от того, есть ли в записи целая часть.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дробных числительных изменяются обе части, поэтому важно следить за формой числителя и знаменателя в каждом падеже.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Падежи дробных числительных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дробного числительного существительное обычно ставится в родительный падеж: одна вторая яблока, три четвертых круга, две пятых метра.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управление помогает избежать ошибок в речи и письме, особенно в измерениях, задачах и описании частей предметов.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родительном и дательном падежах формы становятся другими: одной второй, трём пятым, двум шестым. Это нужно запоминать как готовые образцы.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речи особенно быстро узнаются формы, связанные с делением целого на равные части.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привычными оказываются половина, треть и четверть: они чаще связаны с бытом, временем и учебными заданиями.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 теме «Дробные числительные»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дробные формы встречаются чаще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3970" y="1068000"/>
            <a:ext cx="3571360" cy="196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15900" y="3198677"/>
            <a:ext cx="6907500" cy="10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 помогает увидеть, как меняются обе части дробного числительного.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склонении меняются все части дробного числительного, а зависимое существительное сохраняет родительный падеж.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815900" y="342050"/>
            <a:ext cx="69075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2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Склонение дробных числительных на примерах
</a:t>
            </a:r>
            <a:endParaRPr lang="en-US" sz="2232" dirty="0"/>
          </a:p>
        </p:txBody>
      </p:sp>
      <p:sp>
        <p:nvSpPr>
          <p:cNvPr id="8" name="Text 3"/>
          <p:cNvSpPr txBox="1"/>
          <p:nvPr/>
        </p:nvSpPr>
        <p:spPr>
          <a:xfrm>
            <a:off x="1815900" y="4433975"/>
            <a:ext cx="6057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Справочник по русской морфологии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07050" y="28259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слова для дробей удобны в повседневных фразах и помогают говорить быстрее и естественнее.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407050" y="176005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речи часто обозначается словом «четверть».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407050" y="6942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1/4
</a:t>
            </a:r>
            <a:endParaRPr lang="en-US" sz="7000" dirty="0"/>
          </a:p>
        </p:txBody>
      </p:sp>
      <p:sp>
        <p:nvSpPr>
          <p:cNvPr id="8" name="Text 4"/>
          <p:cNvSpPr txBox="1"/>
          <p:nvPr/>
        </p:nvSpPr>
        <p:spPr>
          <a:xfrm>
            <a:off x="2407050" y="4319850"/>
            <a:ext cx="4329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материалы по русскому языку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504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79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Пицца, разделённая на равные части
</a:t>
            </a:r>
            <a:pPr algn="ctr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пиццу делят на одинаковые куски, удобно называть не целое блюдо, а его часть. Так в речи появляются «одна вторая» и «три четвертых», а на картинке легко показать круг с ровными секторами.
</a:t>
            </a:r>
            <a:endParaRPr lang="en-US" sz="1241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Лента, стакан и точный замер
</a:t>
            </a:r>
            <a:pPr algn="ctr" indent="0" marL="0">
              <a:lnSpc>
                <a:spcPct val="100000"/>
              </a:lnSpc>
              <a:buNone/>
            </a:pPr>
            <a:r>
              <a:rPr lang="en-US" sz="123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Дробные числительные особенно полезны там, где важна точность: при измерении длины, объёма и времени. На линейке, мерном стакане и часах сразу видно, почему говорят «две пятых метра» или «полтора часа».
</a:t>
            </a:r>
            <a:endParaRPr lang="en-US" sz="1231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 без догадок
</a:t>
            </a:r>
            <a:pPr algn="ctr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кулинарии дроби помогают не ошибиться в количестве ингредиентов. Если в рецепте указано «одна вторая стакана» или «три четверти литра», понятно, сколько нужно взять, даже если продукт делится не целиком.
</a:t>
            </a:r>
            <a:endParaRPr lang="en-US" sz="1259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Дробные числительные в жизни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ошибиться в форме дробного числительного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чтения и согласования дробных числительных в русском языке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всего появляются там, где нужно согласовать форму существительного и знаменателя. Важно проверять не только число, но и порядок слов.
</a:t>
            </a:r>
            <a:pPr algn="l" indent="0" marL="0">
              <a:lnSpc>
                <a:spcPct val="100000"/>
              </a:lnSpc>
              <a:buNone/>
            </a:pPr>
            <a:r>
              <a:rPr lang="en-US" sz="159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9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соблюдены форма дроби и падеж существительного, тем естественнее звучит выражение в речи и на письме.
</a:t>
            </a:r>
            <a:endParaRPr lang="en-US" sz="1592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Иллюстративный материал для урока русского языка; без статистических данных.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и правильные варианты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825" y="1512471"/>
            <a:ext cx="299025" cy="39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35338" y="1516071"/>
            <a:ext cx="391500" cy="391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92088" y="1537821"/>
            <a:ext cx="391500" cy="34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1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дробные числительные отличаются от других
</a:t>
            </a:r>
            <a:endParaRPr lang="en-US" sz="2561" dirty="0"/>
          </a:p>
        </p:txBody>
      </p:sp>
      <p:sp>
        <p:nvSpPr>
          <p:cNvPr id="11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58134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называют целые предметы и отвечают на вопрос «сколько?». Такие формы помогают считать предметы поштучно: один, пять, семь, но не показывают часть целого.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149860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Количественные
</a:t>
            </a:r>
            <a:endParaRPr lang="en-US" sz="1600" dirty="0"/>
          </a:p>
        </p:txBody>
      </p:sp>
      <p:sp>
        <p:nvSpPr>
          <p:cNvPr id="14" name="Text 4"/>
          <p:cNvSpPr txBox="1"/>
          <p:nvPr/>
        </p:nvSpPr>
        <p:spPr>
          <a:xfrm>
            <a:off x="343809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числительные обозначают место по счёту: первый, пятый, седьмой. Они отвечают не на вопрос количества, а на вопрос «который по счёту?» и не делят предмет на доли.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435535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Порядковые
</a:t>
            </a:r>
            <a:endParaRPr lang="en-US" sz="1600" dirty="0"/>
          </a:p>
        </p:txBody>
      </p:sp>
      <p:sp>
        <p:nvSpPr>
          <p:cNvPr id="16" name="Text 6"/>
          <p:cNvSpPr txBox="1"/>
          <p:nvPr/>
        </p:nvSpPr>
        <p:spPr>
          <a:xfrm>
            <a:off x="629484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называют часть целого: одна вторая, три четвертых, две пятых. Такие формы особенно нужны, когда важно точно передать долю, размер или измеряемую величину.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21210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Дробные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696497"/>
            <a:ext cx="4151400" cy="16544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числовую запись и словесную форму: так легче запомнить, как дробные числительные работают в речи и в задачах.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дробь уточняет количество, а существительное помогает понять, что именно измеряют: объём, время, длину или часть предмета.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правильного употребления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составлены по нормам современного русского литературного языка.
</a:t>
            </a:r>
            <a:endParaRPr lang="en-US" sz="116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99650" y="1613925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целое разделить на разное число частей, размер каждой части меняется. Поэтому половина всегда крупнее четверти: частей меньше, а доля больше.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9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дробей на рисунке
</a:t>
            </a:r>
            <a:endParaRPr lang="en-US" sz="2569" dirty="0"/>
          </a:p>
        </p:txBody>
      </p:sp>
      <p:sp>
        <p:nvSpPr>
          <p:cNvPr id="9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799650" y="1044438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1/2 больше, чем 1/4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3799300" y="3380538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Круги и полоски делают это наглядным: одинаковое целое легко сравнить по секторам. Так видно, что при большем знаменателе каждая часть становится меньше.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3799300" y="2811050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помогает одинаковая модель
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07050" y="28259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зависит от рода существительного, а после неё слово стоит в родительном падеже единственного числа.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407050" y="176005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варианта имеет это слово по роду: «полтора» и «полторы».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407050" y="6942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000" dirty="0"/>
          </a:p>
        </p:txBody>
      </p:sp>
      <p:sp>
        <p:nvSpPr>
          <p:cNvPr id="8" name="Text 4"/>
          <p:cNvSpPr txBox="1"/>
          <p:nvPr/>
        </p:nvSpPr>
        <p:spPr>
          <a:xfrm>
            <a:off x="2407050" y="4319850"/>
            <a:ext cx="4329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современного русского литературного языка.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и дома дроби нужны по-разному: в тетради, на кухне, при замерах и в расписании. Поэтому они быстро переходят из учебной темы в повседневную речь.
</a:t>
            </a:r>
            <a:pPr algn="l" indent="0" marL="0">
              <a:lnSpc>
                <a:spcPct val="100000"/>
              </a:lnSpc>
              <a:buNone/>
            </a:pPr>
            <a:r>
              <a:rPr lang="en-US" sz="158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8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математика и измерения, потому что именно там требуется точность в долях, величинах и сравнении частей.
</a:t>
            </a:r>
            <a:endParaRPr lang="en-US" sz="1584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Иллюстративное распределение для учебной презентации; без статистических данных.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4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дробные числительные встречаются чаще всего
</a:t>
            </a:r>
            <a:endParaRPr lang="en-US" sz="246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Дробное числительное обозначает часть целого и может записываться цифрами или словами. При чтении важно сначала определить, есть ли целая часть, а потом назвать дробь.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дробного числительного существительное обычно ставится в родительный падеж: одна вторая яблока, три четвертых круга, две пятых метра. Это главное правило согласования.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встречаются формы половина, треть, четверть, полтора и полторы. Ошибки обычно связаны с неправильным знаменателем или с падежом существительного.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Мини-памятка по дробным числительным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28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дробных числительных
</a:t>
            </a:r>
            <a:pPr algn="ctr" indent="0" marL="0">
              <a:lnSpc>
                <a:spcPct val="100000"/>
              </a:lnSpc>
              <a:buNone/>
            </a:pPr>
            <a:r>
              <a:rPr lang="en-US" sz="169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Дробные числительные помогают точно назвать часть целого, правильно прочитать запись и согласовать её с существительным. Если помнить порядок слов и падеж, ошибок станет заметно меньше.
</a:t>
            </a:r>
            <a:endParaRPr lang="en-US" sz="422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2026-05-23T09:47:20Z</dcterms:created>
  <dcterms:modified xsi:type="dcterms:W3CDTF">2026-05-23T09:47:20Z</dcterms:modified>
</cp:coreProperties>
</file>