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image" Target="../media/image-14-14.png"/><Relationship Id="rId15" Type="http://schemas.openxmlformats.org/officeDocument/2006/relationships/image" Target="../media/image-14-15.png"/><Relationship Id="rId16" Type="http://schemas.openxmlformats.org/officeDocument/2006/relationships/image" Target="../media/image-14-16.png"/><Relationship Id="rId17" Type="http://schemas.openxmlformats.org/officeDocument/2006/relationships/image" Target="../media/image-14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— самый большой материк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большой материк, где рядом живут горы, пустыни и мегаполисы.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лежит в Восточном и Северном полушариях и соединена с Европой. Здесь проходили древние торговые пути, а страны материка и сегодня сильно влияют на жизнь всего мира.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Азия и почему это важно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Азии очень разные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занимает огромную территорию, поэтому здесь соседствуют страны с очень разными пейзажами, климатом и традициями. Путешествие из одной части материка в другую может занять много времени.
</a:t>
            </a:r>
            <a:endParaRPr lang="en-US" sz="1014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населённые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Азии находятся Китай и Индия — две самые населённые страны мира. В них живут миллиарды людей, а города, деревни и дороги тянутся на большие расстояния.
</a:t>
            </a:r>
            <a:endParaRPr lang="en-US" sz="1119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языки и обычаи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азиатских странах говорят на множестве языков и соблюдают разные обычаи. Где-то носят национальную одежду каждый день, а где-то только на праздники и семейные торжества.
</a:t>
            </a:r>
            <a:endParaRPr lang="en-US" sz="1066" dirty="0"/>
          </a:p>
        </p:txBody>
      </p:sp>
      <p:sp>
        <p:nvSpPr>
          <p:cNvPr id="12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жизнь в каждой стране
</a:t>
            </a:r>
            <a:pPr algn="l" indent="0" marL="0">
              <a:lnSpc>
                <a:spcPct val="115000"/>
              </a:lnSpc>
              <a:buNone/>
            </a:pPr>
            <a:r>
              <a:rPr lang="en-US" sz="1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природа и история сильно влияют на жизнь людей. Поэтому страны Азии могут быть похожи друг на друга только на карте, а в реальности они очень непохожи.
</a:t>
            </a:r>
            <a:endParaRPr lang="en-US" sz="118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Азии: вершины, которые касаются облаков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44325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 — самые высокие горы на Земле. Именно здесь находится Эверест, самая высокая вершина мира, высота которой составляет 8848,86 метра.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жизнь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меняют погоду, задерживают облака и влияют на реки. Людям, живущим рядом, приходится строить дороги в обход, а иногда подниматься по очень крутым склонам.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14775" y="13873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Тибетское нагорье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Азии расположено и Тибетское нагорье. Это одна из самых высоких областей планеты, где воздух разрежён, а природа кажется особенно суровой и величественной.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180730"/>
            <a:ext cx="4063200" cy="13887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Азии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025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Азии есть большие пустыни: Гоби, Аравийская и Такла-Макан. Там почти не бывает дождей, а днём песок и камни быстро нагреваются под ярким солнцем.
</a:t>
            </a:r>
            <a:endParaRPr lang="en-US" sz="1125" dirty="0"/>
          </a:p>
        </p:txBody>
      </p:sp>
      <p:sp>
        <p:nvSpPr>
          <p:cNvPr id="12" name="Text 3"/>
          <p:cNvSpPr txBox="1"/>
          <p:nvPr/>
        </p:nvSpPr>
        <p:spPr>
          <a:xfrm>
            <a:off x="602575" y="33821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 жаре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люди в пустынях умеют прятаться от зноя и находить тень. Это помогает им выживать там, где на первый взгляд почти ничего не растёт.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454800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ночи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жаркого дня воздух в пустыне может резко остыть. Ночью становится прохладно, а иногда даже холодно, поэтому животным и людям нужно беречь тепло.
</a:t>
            </a:r>
            <a:endParaRPr lang="en-US" sz="1125" dirty="0"/>
          </a:p>
        </p:txBody>
      </p:sp>
      <p:sp>
        <p:nvSpPr>
          <p:cNvPr id="14" name="Text 5"/>
          <p:cNvSpPr txBox="1"/>
          <p:nvPr/>
        </p:nvSpPr>
        <p:spPr>
          <a:xfrm>
            <a:off x="63024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воды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пустынях особенно ценят воду. Люди стараются жить рядом с колодцами, оазисами и редкими реками, чтобы можно было напоить себя, животных и растения.
</a:t>
            </a:r>
            <a:endParaRPr lang="en-US" sz="112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вода для жизни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у воды
</a:t>
            </a:r>
            <a:pPr algn="l" indent="0" marL="0">
              <a:lnSpc>
                <a:spcPct val="150000"/>
              </a:lnSpc>
              <a:buNone/>
            </a:pPr>
            <a:r>
              <a:rPr lang="en-US" sz="103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берегах рек часто появляются большие города. Там удобно перевозить товары, строить порты и использовать воду для жизни, как будто река — настоящая помощница.
</a:t>
            </a:r>
            <a:endParaRPr lang="en-US" sz="1034" dirty="0"/>
          </a:p>
        </p:txBody>
      </p:sp>
      <p:sp>
        <p:nvSpPr>
          <p:cNvPr id="11" name="Text 3"/>
          <p:cNvSpPr txBox="1"/>
          <p:nvPr/>
        </p:nvSpPr>
        <p:spPr>
          <a:xfrm>
            <a:off x="693475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реки
</a:t>
            </a:r>
            <a:pPr algn="l" indent="0" marL="0">
              <a:lnSpc>
                <a:spcPct val="150000"/>
              </a:lnSpc>
              <a:buNone/>
            </a:pPr>
            <a:r>
              <a:rPr lang="en-US" sz="103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Янцзы, Хуанхэ, Ганг, Инд, Меконг и Амур — крупные реки Азии. Они несут воду через поля, города и долины, помогая людям жить и работать.
</a:t>
            </a:r>
            <a:endParaRPr lang="en-US" sz="1034" dirty="0"/>
          </a:p>
        </p:txBody>
      </p:sp>
      <p:sp>
        <p:nvSpPr>
          <p:cNvPr id="12" name="Text 4"/>
          <p:cNvSpPr txBox="1"/>
          <p:nvPr/>
        </p:nvSpPr>
        <p:spPr>
          <a:xfrm>
            <a:off x="3441939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Питьё и быт
</a:t>
            </a:r>
            <a:pPr algn="l" indent="0" marL="0">
              <a:lnSpc>
                <a:spcPct val="150000"/>
              </a:lnSpc>
              <a:buNone/>
            </a:pPr>
            <a:r>
              <a:rPr lang="en-US" sz="103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дают воду для питья и повседневных нужд. Рядом с ними проще строить дома, потому что вода нужна и людям, и домашним животным, и растениям.
</a:t>
            </a:r>
            <a:endParaRPr lang="en-US" sz="1034" dirty="0"/>
          </a:p>
        </p:txBody>
      </p:sp>
      <p:sp>
        <p:nvSpPr>
          <p:cNvPr id="13" name="Text 5"/>
          <p:cNvSpPr txBox="1"/>
          <p:nvPr/>
        </p:nvSpPr>
        <p:spPr>
          <a:xfrm>
            <a:off x="6190400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 на полях
</a:t>
            </a:r>
            <a:pPr algn="l" indent="0" marL="0">
              <a:lnSpc>
                <a:spcPct val="150000"/>
              </a:lnSpc>
              <a:buNone/>
            </a:pPr>
            <a:r>
              <a:rPr lang="en-US" sz="103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местах около рек выращивают рис, овощи и другие культуры. Вода помогает полям оставаться плодородными, а урожай — хорошим и богатым.
</a:t>
            </a:r>
            <a:endParaRPr lang="en-US" sz="103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Азии зима бывает очень длинной и холодной. Снег лежит месяцами, а ветер щиплет щёки так, что хочется спрятаться в тёплую шапку и шарф. Такие места напоминают зимнюю сказку, только без горячего чая не обойтись.
</a:t>
            </a:r>
            <a:endParaRPr lang="en-US" sz="880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под снегом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юге Азии погода совсем другая: там тепло, влажно и часто идут дожди. Воздух будто укутывает всё вокруг, а растения растут быстро и густо. Здесь можно увидеть зелёные леса и тропические заросли.
</a:t>
            </a:r>
            <a:endParaRPr lang="en-US" sz="95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Жаркий юг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материке есть арктические области, степи, пустыни, горы и тропические леса. Поэтому Азия похожа на большую природную выставку. Здесь можно увидеть почти все природные зоны нашей планеты, не улетая далеко.
</a:t>
            </a:r>
            <a:endParaRPr lang="en-US" sz="892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все зоны Земли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Азии: от льдов до тропиков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влияет на жизнь людей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рельеф и вода помогают выбирать занятия, места для жизни и пути передвижения.
</a:t>
            </a:r>
            <a:endParaRPr lang="en-US" sz="126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Народы, языки и традиции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44325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Азии живут тысячи народов, и у каждого есть свои привычки, песни и семейные правила. Поэтому материк похож на большой дом, где у каждой комнаты свой характер.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14750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языков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говорят на очень многих языках, в том числе на китайском, хинди, арабском, японском, корейском и русском. Иногда даже соседние страны звучат совсем по-разному.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народов Азии разные праздники, наряды и танцы. Где-то надевают яркие одежды с узорами, а где-то любят простые и удобные вещи для повседневной жизни.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814750" y="31745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не хранятся только в музеях — они живут в домах, на улицах и на праздниках. Именно поэтому Азия выглядит такой яркой, тёплой и непохожей на другие части света.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51" y="994725"/>
            <a:ext cx="2097348" cy="283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226" y="994725"/>
            <a:ext cx="2097348" cy="2837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601" y="994725"/>
            <a:ext cx="2097348" cy="2837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в Азии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1925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Азии на столе часто стоят рис и лапша. Их подают с овощами, рыбой, зеленью и соусами, которые делают вкус особенно ярким. Такая еда нравится и взрослым, и детям, потому что она сытная и очень разная.
</a:t>
            </a:r>
            <a:endParaRPr lang="en-US" sz="636" dirty="0"/>
          </a:p>
        </p:txBody>
      </p:sp>
      <p:sp>
        <p:nvSpPr>
          <p:cNvPr id="12" name="Text 3"/>
          <p:cNvSpPr txBox="1"/>
          <p:nvPr/>
        </p:nvSpPr>
        <p:spPr>
          <a:xfrm>
            <a:off x="531926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 и лапша на столе
</a:t>
            </a:r>
            <a:endParaRPr lang="en-US" sz="1366" dirty="0"/>
          </a:p>
        </p:txBody>
      </p:sp>
      <p:sp>
        <p:nvSpPr>
          <p:cNvPr id="13" name="Text 4"/>
          <p:cNvSpPr txBox="1"/>
          <p:nvPr/>
        </p:nvSpPr>
        <p:spPr>
          <a:xfrm>
            <a:off x="3423300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Японии популярны суши, а в Индии любят карри с ароматными специями. Эти блюда показывают, как по-разному можно готовить знакомые продукты. Даже один и тот же рис в разных странах может стать совершенно новым угощением.
</a:t>
            </a:r>
            <a:endParaRPr lang="en-US" sz="604" dirty="0"/>
          </a:p>
        </p:txBody>
      </p:sp>
      <p:sp>
        <p:nvSpPr>
          <p:cNvPr id="14" name="Text 5"/>
          <p:cNvSpPr txBox="1"/>
          <p:nvPr/>
        </p:nvSpPr>
        <p:spPr>
          <a:xfrm>
            <a:off x="3423300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Японии и Индии
</a:t>
            </a:r>
            <a:endParaRPr lang="en-US" sz="1366" dirty="0"/>
          </a:p>
        </p:txBody>
      </p:sp>
      <p:sp>
        <p:nvSpPr>
          <p:cNvPr id="15" name="Text 6"/>
          <p:cNvSpPr txBox="1"/>
          <p:nvPr/>
        </p:nvSpPr>
        <p:spPr>
          <a:xfrm>
            <a:off x="6293024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странах Западной Азии часто едят лепёшки, овощи и хумус. Многие продукты там растут рядом или легко перевозятся по сухим дорогам. Поэтому местная кухня получается простой, вкусной и очень душистой.
</a:t>
            </a:r>
            <a:endParaRPr lang="en-US" sz="672" dirty="0"/>
          </a:p>
        </p:txBody>
      </p:sp>
      <p:sp>
        <p:nvSpPr>
          <p:cNvPr id="16" name="Text 7"/>
          <p:cNvSpPr txBox="1"/>
          <p:nvPr/>
        </p:nvSpPr>
        <p:spPr>
          <a:xfrm>
            <a:off x="6293025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Лепёшки и хумус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Азия делилась своими открытиями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24050" y="11589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ремёсла
</a:t>
            </a:r>
            <a:pPr algn="l" indent="0" marL="0">
              <a:lnSpc>
                <a:spcPct val="130039"/>
              </a:lnSpc>
              <a:buNone/>
            </a:pPr>
            <a:r>
              <a:rPr lang="en-US" sz="5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древних азиатских государствах люди научились делать прочные ткани, посуду и другие полезные вещи. Среди них особенно прославился шёлк, который ценили далеко за пределами материка.
</a:t>
            </a:r>
            <a:endParaRPr lang="en-US" sz="1311" dirty="0"/>
          </a:p>
        </p:txBody>
      </p:sp>
      <p:sp>
        <p:nvSpPr>
          <p:cNvPr id="11" name="Text 3"/>
          <p:cNvSpPr txBox="1"/>
          <p:nvPr/>
        </p:nvSpPr>
        <p:spPr>
          <a:xfrm>
            <a:off x="910675" y="2050352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знания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Азии развивали математику, медицину и астрономию. Они наблюдали звёзды, считали время и искали способы лечить людей, помогая науке шаг за шагом расти.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24050" y="28924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изобретения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появились бумага, порох и компас. Эти открытия изменили книги, путешествия и многие занятия людей. Без них мир выглядел бы совсем иначе.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910675" y="3827327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для всего мира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Торговцы, путешественники и учёные переносили идеи в другие страны. Так открытия Азии стали известны во многих частях света и принесли пользу миллионам людей.
</a:t>
            </a:r>
            <a:endParaRPr lang="en-US" sz="13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057" y="0"/>
            <a:ext cx="2400686" cy="392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живут люди в больших городах Азии
</a:t>
            </a:r>
            <a:endParaRPr lang="en-US" sz="3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7757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Города-гиганты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Токио, Шанхай, Дели, Сеул, Бангкок и Джакарта вмещают миллионы жителей. Здесь дома тянутся вверх, а улицы почти никогда не бывают пустыми.
</a:t>
            </a:r>
            <a:endParaRPr lang="en-US" sz="1167" dirty="0"/>
          </a:p>
        </p:txBody>
      </p:sp>
      <p:sp>
        <p:nvSpPr>
          <p:cNvPr id="12" name="Text 3"/>
          <p:cNvSpPr txBox="1"/>
          <p:nvPr/>
        </p:nvSpPr>
        <p:spPr>
          <a:xfrm>
            <a:off x="3377575" y="2374050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городах люди пользуются метро, автобусами и поездами. Дороги заняты весь день, потому что жители спешат на работу, в школу и домой.
</a:t>
            </a:r>
            <a:endParaRPr lang="en-US" sz="1153" dirty="0"/>
          </a:p>
        </p:txBody>
      </p:sp>
      <p:sp>
        <p:nvSpPr>
          <p:cNvPr id="13" name="Text 4"/>
          <p:cNvSpPr txBox="1"/>
          <p:nvPr/>
        </p:nvSpPr>
        <p:spPr>
          <a:xfrm>
            <a:off x="611082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досуг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азиатских мегаполисах много школ, музеев, парков и рынков. Днём дети учатся, а вечером семьи гуляют, покупают продукты и отдыхают в людных кварталах.
</a:t>
            </a:r>
            <a:endParaRPr lang="en-US" sz="1116" dirty="0"/>
          </a:p>
        </p:txBody>
      </p:sp>
      <p:sp>
        <p:nvSpPr>
          <p:cNvPr id="14" name="Text 5"/>
          <p:cNvSpPr txBox="1"/>
          <p:nvPr/>
        </p:nvSpPr>
        <p:spPr>
          <a:xfrm>
            <a:off x="6110825" y="2374050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ритм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города живут шумно и очень быстро. Но в них можно увидеть и современные здания, и старинные улицы, где прошлое дружит с настоящим.
</a:t>
            </a:r>
            <a:endParaRPr lang="en-US" sz="117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Китайская стена когда-то защищала земли и города. Она протянулась на огромные расстояния и до сих пор поражает своей мощью. Это напоминание о том, как много труда нужно было для таких строений.
</a:t>
            </a:r>
            <a:endParaRPr lang="en-US" sz="913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Стена, которая тянется через века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Тадж-Махал в Индии выглядит как сказочный дворец из камня. Его построили много лет назад как символ любви и памяти. Лёгкие линии, купол и отражение в воде делают его особенно красивым.
</a:t>
            </a:r>
            <a:endParaRPr lang="en-US" sz="95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дворец любви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храмы Камбоджи стоят среди деревьев и каменных дорожек. Их стены украшены резьбой и фигурами. Когда смотришь на такие постройки, легко представить, как жили люди сотни лет назад.
</a:t>
            </a:r>
            <a:endParaRPr lang="en-US" sz="95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Храмы, скрытые в джунглях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Памятники, которые хранят память Азии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431" y="144435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4156" y="146619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55119" y="1440450"/>
            <a:ext cx="197925" cy="226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15606" y="1444350"/>
            <a:ext cx="218400" cy="218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86331" y="1444350"/>
            <a:ext cx="218400" cy="2184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2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природе Азии
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2137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Тигр — сильный хищник азиатских лесов. Он живёт в густых зарослях и умеет тихо подкрадываться к добыче. Этому красивому зверю нужна охрана, чтобы он не исчез.
</a:t>
            </a:r>
            <a:endParaRPr lang="en-US" sz="1500" dirty="0"/>
          </a:p>
        </p:txBody>
      </p:sp>
      <p:sp>
        <p:nvSpPr>
          <p:cNvPr id="22" name="Text 3"/>
          <p:cNvSpPr txBox="1"/>
          <p:nvPr/>
        </p:nvSpPr>
        <p:spPr>
          <a:xfrm>
            <a:off x="198445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Панды известны своей чёрно-белой окраской и любовью к бамбуку. Они живут в горных лесах Китая и проводят много времени за едой. Их важно беречь, потому что мест становится меньше.
</a:t>
            </a:r>
            <a:endParaRPr lang="en-US" sz="1500" dirty="0"/>
          </a:p>
        </p:txBody>
      </p:sp>
      <p:sp>
        <p:nvSpPr>
          <p:cNvPr id="23" name="Text 4"/>
          <p:cNvSpPr txBox="1"/>
          <p:nvPr/>
        </p:nvSpPr>
        <p:spPr>
          <a:xfrm>
            <a:off x="375517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чувствует себя уверенно в пустыне. Он долго обходится без воды и помогает людям перевозить грузы. Для жарких мест это настоящий помощник, почти как живой вездеход.
</a:t>
            </a:r>
            <a:endParaRPr lang="en-US" sz="1500" dirty="0"/>
          </a:p>
        </p:txBody>
      </p:sp>
      <p:sp>
        <p:nvSpPr>
          <p:cNvPr id="24" name="Text 5"/>
          <p:cNvSpPr txBox="1"/>
          <p:nvPr/>
        </p:nvSpPr>
        <p:spPr>
          <a:xfrm>
            <a:off x="552590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 живёт высоко в горах, где холодно и ветрено. Его трудно увидеть, потому что он очень осторожен. Этот редкий зверь отлично прыгает по скалам.
</a:t>
            </a:r>
            <a:endParaRPr lang="en-US" sz="1500" dirty="0"/>
          </a:p>
        </p:txBody>
      </p:sp>
      <p:sp>
        <p:nvSpPr>
          <p:cNvPr id="25" name="Text 6"/>
          <p:cNvSpPr txBox="1"/>
          <p:nvPr/>
        </p:nvSpPr>
        <p:spPr>
          <a:xfrm>
            <a:off x="72966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панда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панда похожа на маленького пушистого акробата. Она живёт в горных лесах и ловко лазает по деревьям. Ей нужны тишина, лес и забота людей.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180730"/>
            <a:ext cx="4063200" cy="13887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Азию современной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025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 товары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странах Азии производят технику, автомобили, одежду, чай, рис и специи. Заводы и фабрики работают рядом с большими рынками и портами, где товары отправляются по миру.
</a:t>
            </a:r>
            <a:endParaRPr lang="en-US" sz="1037" dirty="0"/>
          </a:p>
        </p:txBody>
      </p:sp>
      <p:sp>
        <p:nvSpPr>
          <p:cNvPr id="12" name="Text 3"/>
          <p:cNvSpPr txBox="1"/>
          <p:nvPr/>
        </p:nvSpPr>
        <p:spPr>
          <a:xfrm>
            <a:off x="602575" y="33821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переменах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меняется очень быстро, но остаётся узнаваемой. Здесь можно увидеть и роботов на заводах, и чайную церемонию, и шумный рынок на одной и той же улице.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454800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города в Азии быстро расширяются. Появляются новые дороги, дома, школы и станции метро. Люди переезжают сюда, потому что здесь много работы и возможностей.
</a:t>
            </a:r>
            <a:endParaRPr lang="en-US" sz="1064" dirty="0"/>
          </a:p>
        </p:txBody>
      </p:sp>
      <p:sp>
        <p:nvSpPr>
          <p:cNvPr id="14" name="Text 5"/>
          <p:cNvSpPr txBox="1"/>
          <p:nvPr/>
        </p:nvSpPr>
        <p:spPr>
          <a:xfrm>
            <a:off x="63024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рядом с новым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современных городах сохраняются древние храмы, праздники и семейные традиции. Жители умеют пользоваться новыми технологиями, но не забывают об обычаях своих предков.
</a:t>
            </a:r>
            <a:endParaRPr lang="en-US" sz="101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путешествие по Азии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показывает, как по мере движения меняются природные зоны и города материка.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Моря, острова и жизнь у воды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02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и океаны
</a:t>
            </a:r>
            <a:pPr algn="l" indent="0" marL="0">
              <a:lnSpc>
                <a:spcPct val="115000"/>
              </a:lnSpc>
              <a:buNone/>
            </a:pPr>
            <a:r>
              <a:rPr lang="en-US" sz="123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Азию омывают моря и океаны, поэтому её берега очень протяжённые. У воды легче торговать, путешествовать и ловить рыбу, а города часто растут именно у побережья.
</a:t>
            </a:r>
            <a:endParaRPr lang="en-US" sz="1231" dirty="0"/>
          </a:p>
        </p:txBody>
      </p:sp>
      <p:sp>
        <p:nvSpPr>
          <p:cNvPr id="12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и обмен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облегчают перевозку людей и товаров. По ним идут корабли, а вместе с ними — новые вещи, книги и идеи. Так разные части Азии становятся ближе друг к другу.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409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Островные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123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Япония, Филиппины и Индонезия состоят из множества островов. Жителям таких стран важно уметь пользоваться лодками, а также заботиться о полях, садах и рыбном промысле.
</a:t>
            </a:r>
            <a:endParaRPr lang="en-US" sz="1231" dirty="0"/>
          </a:p>
        </p:txBody>
      </p:sp>
      <p:sp>
        <p:nvSpPr>
          <p:cNvPr id="14" name="Text 5"/>
          <p:cNvSpPr txBox="1"/>
          <p:nvPr/>
        </p:nvSpPr>
        <p:spPr>
          <a:xfrm>
            <a:off x="61858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у моря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островах и у побережья люди занимаются рыболовством, земледелием и торговлей. Морская вода помогает связывать разные места, словно большая дорога между странами.
</a:t>
            </a:r>
            <a:endParaRPr lang="en-US" sz="121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94375" y="436705"/>
            <a:ext cx="3846300" cy="28020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природу Азии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93475" y="2057700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8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pPr algn="l" indent="0" marL="0">
              <a:lnSpc>
                <a:spcPct val="150000"/>
              </a:lnSpc>
              <a:buNone/>
            </a:pPr>
            <a:r>
              <a:rPr lang="en-US" sz="88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местах не хватает чистой воды. Поэтому люди стараются не загрязнять реки и озёра, экономят воду дома и бережно относятся к природным источникам.
</a:t>
            </a:r>
            <a:endParaRPr lang="en-US" sz="886" dirty="0"/>
          </a:p>
        </p:txBody>
      </p:sp>
      <p:sp>
        <p:nvSpPr>
          <p:cNvPr id="12" name="Text 3"/>
          <p:cNvSpPr txBox="1"/>
          <p:nvPr/>
        </p:nvSpPr>
        <p:spPr>
          <a:xfrm>
            <a:off x="2784500" y="2057700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8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без дыма
</a:t>
            </a:r>
            <a:pPr algn="l" indent="0" marL="0">
              <a:lnSpc>
                <a:spcPct val="150000"/>
              </a:lnSpc>
              <a:buNone/>
            </a:pPr>
            <a:r>
              <a:rPr lang="en-US" sz="88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больших городах воздух часто становится грязным из-за машин и заводов. Чтобы стало легче дышать, строят парки, сажают деревья и следят за транспортом.
</a:t>
            </a:r>
            <a:endParaRPr lang="en-US" sz="886" dirty="0"/>
          </a:p>
        </p:txBody>
      </p:sp>
      <p:sp>
        <p:nvSpPr>
          <p:cNvPr id="13" name="Text 4"/>
          <p:cNvSpPr txBox="1"/>
          <p:nvPr/>
        </p:nvSpPr>
        <p:spPr>
          <a:xfrm>
            <a:off x="2784500" y="3609175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5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для животных
</a:t>
            </a:r>
            <a:pPr algn="l" indent="0" marL="0">
              <a:lnSpc>
                <a:spcPct val="150000"/>
              </a:lnSpc>
              <a:buNone/>
            </a:pPr>
            <a:r>
              <a:rPr lang="en-US" sz="85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сохранить леса и редких зверей, создают заповедники и национальные парки. Там животные живут спокойнее, а люди могут наблюдать природу, не мешая ей.
</a:t>
            </a:r>
            <a:endParaRPr lang="en-US" sz="857" dirty="0"/>
          </a:p>
        </p:txBody>
      </p:sp>
      <p:sp>
        <p:nvSpPr>
          <p:cNvPr id="14" name="Text 5"/>
          <p:cNvSpPr txBox="1"/>
          <p:nvPr/>
        </p:nvSpPr>
        <p:spPr>
          <a:xfrm>
            <a:off x="693475" y="3609175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77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бедствий
</a:t>
            </a:r>
            <a:pPr algn="l" indent="0" marL="0">
              <a:lnSpc>
                <a:spcPct val="150000"/>
              </a:lnSpc>
              <a:buNone/>
            </a:pPr>
            <a:r>
              <a:rPr lang="en-US" sz="77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Пожары, наводнения и землетрясения могут причинять большой вред. Люди учатся заранее предупреждать об опасности, укрепляют здания и помогают тем, кто оказался в беде.
</a:t>
            </a:r>
            <a:endParaRPr lang="en-US" sz="77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1" y="1124933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1280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089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6381" y="30895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Азии продают и покупают товары по всему миру. По морям, дорогам и поездами перевозят технику, одежду, продукты и сырьё, связывая разные страны.
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Азиатские фильмы, музыка, сказки и праздники известны далеко за пределами материка. Люди в других странах узнают новые истории и с интересом знакомятся с традициями Азии.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54432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Азии приходят современные устройства, программы и идеи для удобной жизни. Новые разработки помогают учиться, общаться и работать быстрее, делая мир более связанным.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481477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вклад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влияет на жизнь людей по всей планете. Её открытия, товары и обычаи делают мир богаче, а связи между странами — крепче и интереснее.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Азия связана с остальным миром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23" y="435400"/>
            <a:ext cx="4070255" cy="4279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удивляет контрастами: здесь рядом горы, моря, пустыни и города. На этом материке живёт больше половины людей Земли, а его природа, культура и открытия важны для всего мира.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695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— огромный мир в одном материке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2026-05-25T21:38:51Z</dcterms:created>
  <dcterms:modified xsi:type="dcterms:W3CDTF">2026-05-25T21:38:51Z</dcterms:modified>
</cp:coreProperties>
</file>