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конгресс: новый порядок в Европе после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искала мир, который не разрушит новая большая война.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 потребовался 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почти двадцати лет войн старые границы исчезли, династии потеряли власть, а Франция всё ещё оставалась опасной силой. Победители хотели устроить Европу так, чтобы крупные державы сдерживали друг друга и не допускали нового господства одной страны над всеми остальными.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8717" y="2383888"/>
            <a:ext cx="40716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19798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365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5625"/>
            <a:ext cx="218400" cy="225445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Венского конгресса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Морис де Талейран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 Франции сумел вернуть свою страну в круг великих держав. Он использовал разногласия союзников и добивался, чтобы Францию не превратили в полностью ослабленное и изолированное государство.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Клеменс Меттерних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канцлер стремился сохранить влияние Габсбургов и не допустить революций. Он делал ставку на компромисс между державами и на такой порядок, который удержит Европу от новых потрясений.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Каслри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министр иностранных дел поддерживал равновесие сил и морское превосходство Великобритании. Его цель состояла в том, чтобы ни одна континентальная держава не смогла вновь подчинить всю Европу.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император хотел укрепить позиции России в Европе, особенно в польском вопросе. Он выступал как один из главных победителей и активно влиял на спорные решения конгресса.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Вильгельм III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Прусский король добивался расширения владений своей страны и усиления её положения в Центральной Европе. Пруссия рассматривала решения конгресса как шанс стать заметно сильнее после победы над Наполеоном.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шли не только о границах, но и о том, кто получит больше влияния в будущей Европе.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острые столкновения возникли вокруг Польши и Саксонии: именно там интересы России и Пруссии сильнее всего расходились.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были главными на конгрессе
</a:t>
            </a:r>
            <a:endParaRPr lang="en-US" sz="248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Венского конгресса 1814–1815 годов; тематическое распределение дано в учебных целях.
</a:t>
            </a:r>
            <a:endParaRPr lang="en-US" sz="7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38504"/>
            <a:ext cx="4775700" cy="273189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чего добивались основные участники и к чему в итоге пришли.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держава стремилась к выгоде для себя, но итогом стал компромисс, который не позволил одной стороне полностью доминировать в Европе.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великих держав на Венском конгрессе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Венского конгресса 1814–1815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Клеменс Меттерних и политика равновесия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Меттерних был главным организатором австрийской дипломатии на конгрессе. Он считал, что устойчивость Европы важнее быстрых перемен, поэтому добивался договорённостей между державами вместо новых войн.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вместо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Меттерних не хотел, чтобы после Наполеона какая-то держава стала слишком мощной. Его подход помог создать систему, в которой интересы стран уравновешивали друг друга и ограничивали риск новой войны.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революциями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канцлер опасался, что революционные идеи и национальные движения разрушат старый порядок. Поэтому он поддерживал монархию, осторожные решения и контроль над слишком сильными государствами.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легитимизма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Легитимизм означал признание законной власти прежних династий, утраченой во время революций и наполеоновских войн. На первый план ставили не волю народов, а право династий править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династий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восстановили Бурбонов, а во многих германских и итальянских землях вернули прежние правящие дома. Это должно было показать, что европейский порядок снова опирается на старые монархии.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легитимизма укреплял старый порядок и мешал быстрым политическим изменениям. Он помог монархам сохранить власть, но оставил без ответа стремление многих народов к самостоятельности и единству.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переговоров и итоговых решений Венского конгресса, 1814–1815 годы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решения в Вене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Венского конгресса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Священную Римскую империю не восстановили. Вместо неё появился Германский союз из 39 государств, который сохранял самостоятельность многих земель и не превращал Германию в единое государство.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Австрии и Пруссии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Пруссия стали главными силами в германских делах, но соперничество между ними не исчезло. Союз обеспечивал порядок, однако не устранял конкуренцию за влияние в Центральной Европе.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Отложенное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немецких земель сохранилась надолго и стала важной чертой Европы XIX века. Объединение Германии произошло только в 1871 году, уже в совсем другой политической обстановке.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конгресса особенно заметными стали Россия и Пруссия, а Франция оказалась под более строгим политическим контролем.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не уничтожила побеждённые страны, а перераспределила влияние так, чтобы ни одна держава не смогла доминировать.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изменилось положение европейских держав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политического положения держав по итогам Венского конгресса, 1815 год.
</a:t>
            </a:r>
            <a:endParaRPr lang="en-US" sz="7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и саксонский вопросы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Вене начались переговоры о новых границах, и сразу возник спор о Польше и Саксонии. Россия и Пруссия хотели расширить свои владения в центре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1814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Австрия, Великобритания и Франция опасались слишком сильного усиления союзников и добивались равновесия. После напряжённых обсуждений стороны пошли на уступки, чтобы избежать новой войны.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компромисса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получила большую часть польских земель, а Пруссия — часть Саксонии. Компромисс сохранил мир между державами, но оставил недовольство у поляков и многих немцев.
</a:t>
            </a:r>
            <a:endParaRPr lang="en-US" sz="1092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1815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поражения Наполеона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раздела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не расчленили и не лишили государственности: ей вернули границы 1792 года. Это показывало, что победители предпочли ограничить Францию, а не уничтожить её как державу.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Франция сохранила статус великой державы и вскоре стала участницей общей дипломатической системы. Победители стремились встроить её в новый порядок, а не держать вне Европы.
</a:t>
            </a:r>
            <a:endParaRPr lang="en-US" sz="884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вместо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отличал Венский конгресс от более жёстких мирных договоров. Он должен был уменьшить опасность нового реванша и сделать европейский мир более устойчивым.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26850"/>
            <a:ext cx="5226300" cy="288215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территориальные решения конгресса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на карте Европы после 1815 года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Европы стала устойчивее за счёт буферных государств и нейтралитета, но многие решения отражали интересы держав, а не пожелания местного населения.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Венского конгресса, Заключительный акт 9 июня 1815 года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 Концерт Европы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Россия, Австрия и Пруссия объявили о союзе, который должен был поддерживать монархию, религию и порядок после потрясений революционной эпохи.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консультации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сложился Концерт Европы — практика встреч и переговоров между великими державами. Она помогала обсуждать кризисы заранее, а не решать их только силой.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вместо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не устраняла споры, но предлагала способ сдерживать конфликты через соглашения, совместные решения и согласование интересов сильнейших государств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послевоенного устройства Европы после 1815 года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Венская система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не решили решения 1815 года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Нации без 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Немцы, итальянцы, поляки и бельгийцы не получили полного национального объединения. Решения конгресса учитывали прежде всего интересы монархов, а не желание народов жить в собственных государствах.
</a:t>
            </a:r>
            <a:endParaRPr lang="en-US" sz="1087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противоречия стали почвой для революций и освободительных движений XIX века. Люди всё чаще требовали не только мира, но и права самим определять своё будущее.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раздробленность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Европа осталась разделённой на мелкие государства или зависимые территории. Это удерживало старый порядок, но мешало развитию национальных движений и самостоятельной политики.
</a:t>
            </a:r>
            <a:endParaRPr lang="en-US" sz="1076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создал правила общения между державами и надолго снизил риск большой европейской войны, хотя национальные проблемы он решил лишь частично.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успех — стабильность и дипломатия; главный недостаток — сохранение нерешённых национальных вопросов, которые позже снова изменили Европу.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Венского конгресса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решений Венского конгресса и их последствий, 1815 год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Венский конгресс считают успехом дипломатии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вместо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серьёзные споры, державы сумели договориться и подписать Заключительный акт 9 июня 1815 года. Это стало важным примером того, как переговоры могут остановить конфликт.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Наполеоном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после подписания актов Наполеон потерпел окончательное поражение при Ватерлоо. Это укрепило новый порядок и сняло угрозу быстрого возвращения старой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система дала Европе десятилетия относительной стабильности и стала образцом международных переговоров XIX века. Её успехом считали умение удерживать мир без постоянных сражений.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система на карте Европы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Швейцария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Нейтралитет Швейцарии был признан международно, и страна стала важным спокойным центром в сердце Европы. Это помогало уменьшать риск столкновения крупных держав.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Нидерланды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Нидерландов усилили за счёт объединения с Бельгией. Так у северной границы Франции появилось более прочное буферное государство.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 Австрия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получила позиции на Рейне, а Австрия сохранила ведущую роль в Центральной Европе. Такое распределение сил должно было не допустить господства одной державы.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осталась великой державой, но её влияние ограничили новыми границами и окружением сильных соседей. Это делало европейский порядок более устойчивым.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конгресс: мир, который удержал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создал новый порядок после наполеоновских войн: восстановил монархии, изменил границы и закрепил баланс сил. Он принёс Европе долгий мир, но не решил национальные вопросы.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2026-06-01T05:27:36Z</dcterms:created>
  <dcterms:modified xsi:type="dcterms:W3CDTF">2026-06-01T05:27:36Z</dcterms:modified>
</cp:coreProperties>
</file>