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4748" y="769550"/>
            <a:ext cx="3599004" cy="358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проверяемых фактах точно и по-английски.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Stating Facts: как выражать факты на английском языке
</a:t>
            </a:r>
            <a:endParaRPr lang="en-US" sz="353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296" y="1017350"/>
            <a:ext cx="3196609" cy="314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умеем и что пригодится дальше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 уже знаете типы предложений и простые факты о себе, семье, школе, времени и погоде. Для этой темы особенно важны Present Simple, слова often, usually, always, never, а также числа, даты и дни недели.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stating facts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Stating facts — это способ сообщить сведения, которые можно проверить по источнику, наблюдению или общему знанию. Такие высказывания называют не мнение, а факт.
</a:t>
            </a:r>
            <a:endParaRPr lang="en-US" sz="1157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фактических предложениях часто есть числа, даты, названия мест, имена или измерения. Они делают сообщение ясным и помогают быстро понять, о чём идёт речь.
</a:t>
            </a:r>
            <a:endParaRPr lang="en-US" sz="1254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может описывать то, что знают многие люди: природные явления, правила, расписания или школьные данные. Например, такие предложения не зависят от настроения говорящего.
</a:t>
            </a:r>
            <a:endParaRPr lang="en-US" sz="1151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личная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предложение сообщает проверяемую информацию, оно относится к фактам. В нём не выражается «нравится» или «не нравится», а передаётся точное утверждение о мире.
</a:t>
            </a:r>
            <a:endParaRPr lang="en-US" sz="12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факта в английском предложении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Фактическое предложение часто содержит число, дату, имя, место или измерение. Благодаря этому его легко проверить и понять без догадок, например: London is the capital of the UK.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формулировки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обычно звучит коротко и ясно. Он не нуждается в лишних деталях, потому что главное в нём — передать точную информацию, как в предложении: Water boils at 100°C.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от 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не меняется в зависимости от того, что думает говорящий. Даже если человек устал или рад, предложение вроде My brother is 12 years old остаётся проверяемым.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и 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факт описывает повторяющееся действие или общее правило. Тогда в английском часто используют Present Simple, например: The train leaves at 6:15.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мнение: разные типы высказываний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457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опирается на проверяемую информацию: English is studied in many countries. Такое предложение можно подтвердить по учебникам, наблюдениям или справочным источникам.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проверить
</a:t>
            </a:r>
            <a:endParaRPr lang="en-US" sz="1171" dirty="0"/>
          </a:p>
        </p:txBody>
      </p:sp>
      <p:sp>
        <p:nvSpPr>
          <p:cNvPr id="11" name="Text 4"/>
          <p:cNvSpPr txBox="1"/>
          <p:nvPr/>
        </p:nvSpPr>
        <p:spPr>
          <a:xfrm>
            <a:off x="2213748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показывает личное отношение: English is the easiest subject. Это высказывание нельзя доказать как истину для всех, потому что оно связано с чувствами и опытом человека.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зависит от оценки
</a:t>
            </a:r>
            <a:endParaRPr lang="en-US" sz="1171" dirty="0"/>
          </a:p>
        </p:txBody>
      </p:sp>
      <p:sp>
        <p:nvSpPr>
          <p:cNvPr id="13" name="Text 6"/>
          <p:cNvSpPr txBox="1"/>
          <p:nvPr/>
        </p:nvSpPr>
        <p:spPr>
          <a:xfrm>
            <a:off x="407293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факте обычно есть точность и нейтральность, а в мнении — оценочные слова. Поэтому полезно сравнивать не только смысл, но и форму предложения: где сообщение, а где оценка.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разницу
</a:t>
            </a:r>
            <a:endParaRPr lang="en-US" sz="11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мнение и привычка: сравнение формулировок
</a:t>
            </a:r>
            <a:endParaRPr lang="en-US" sz="2247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отличаются три типа высказываний в английском языке: проверяемая информация, личная оценка и повторяющееся действие.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сообщает проверяемую информацию, а мнение и привычка передают оценку или повторяемость.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6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английском языке встречаются факты
</a:t>
            </a:r>
            <a:endParaRPr lang="en-US" sz="2918" dirty="0"/>
          </a:p>
        </p:txBody>
      </p:sp>
      <p:sp>
        <p:nvSpPr>
          <p:cNvPr id="10" name="Text 2"/>
          <p:cNvSpPr txBox="1"/>
          <p:nvPr/>
        </p:nvSpPr>
        <p:spPr>
          <a:xfrm>
            <a:off x="519520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часто встречаются в учебниках и справочных текстах. Они помогают быстро получить точную информацию о теме урока, правилах, явлениях природы и школьных предметах.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71967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Расписания и таблицы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расписаниях и таблицах факты особенно важны, потому что там нужны время, дата, количество и место. Например: The train leaves at 6:15.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24414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и афиши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объявления сообщают проверяемые сведения: когда, где и что происходит. Такие предложения должны быть понятными и точными, чтобы их нельзя было истолковать по-разному.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76861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описывают возраст, погоду, расстояние, число предметов и правила. Например: There are 30 students in the class. Friday is the fifth day of the week.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129308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и анкетах факты помогают передавать личную информацию без лишних слов: имя, адрес, время, дату рождения или расписание занятий.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средствами выражаются факты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фактов важны не только слова, но и форма предложения: она должна быть простой, точной и легко проверяемой.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занимает самую большую долю, потому что чаще всего выражает общие факты и регулярные действия.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Дидактическая схема по теме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помогает строить короткие, понятные и проверяемые предложения о мире, школе и повседневной жизни.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форма для общих истин и регулярных фактов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модель Present Simple для 6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составляется простое фактическое предложение
</a:t>
            </a:r>
            <a:endParaRPr lang="en-US" sz="2496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построить утверждение, отрицание и вопрос для проверки факта.
</a:t>
            </a:r>
            <a:endParaRPr lang="en-US" sz="15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 себе помогают рассказать возраст, класс, день рождения и место учёбы. Такие предложения легко проверить, потому что они опираются на конкретные данные, а не на впечатления.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семье можно сообщать число братьев и сестёр, имя родителей, адрес школы или город. В этих предложениях важны точность и короткая форма, чтобы слушатель сразу понял информацию.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 школе часто связаны с расписанием, предметами и кружками. Например: Our English lesson is on Tuesday. Такие предложения полезны в разговоре, анкете и школьном дневнике.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Фактические предложения в 6 классе обычно состоят из простых слов и ясного порядка. Их легко написать, прочитать и проверить, если нужны возраст, количество уроков или время занятия.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 себе, семье и школе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в числах: что можно измерить и проверить
</a:t>
            </a:r>
            <a:endParaRPr lang="en-US" sz="255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делают сообщение точным: они помогают назвать возраст, количество, время и измерения без лишних слов.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понятные факты — те, где есть конкретное число или единица измерения: их легко проверить и сравнить.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6 класса; без привязки к статистическим данным.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в школьном холле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доске висит объявление: The library is open on weekdays. Рядом указаны время работы и место. Такой текст помогает быстро найти нужную информацию без длинных объяснений и лишних деталей.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матча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афише написано: The football match starts at 3 p.m. Ниже стоит дата и название стадиона. Фактические слова делают сообщение удобным: его можно проверить и сразу запомнить.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о поездке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сообщении для родителей указано: Our class trip is on 12 May. Также названо место встречи и время выезда. Здесь важно, что дата и время помогают избежать путаницы.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факты встречаются каждый день
</a:t>
            </a:r>
            <a:endParaRPr lang="en-US" sz="294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показывают частоту или точное время и делают предложение яснее.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частотности помогают описывать регулярные действия и уточнять факт без длинного объяснения.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Present Simple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говорить о фактах
</a:t>
            </a:r>
            <a:endParaRPr lang="en-US" sz="26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фактических предложениях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363675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факт и 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проверить, а мнение выражает личную оценку. Предложение This film is the best звучит как мнение, потому что не опирается на проверяемые данные.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500004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Present Simple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фактических предложениях важно правильно согласовать глагол с подлежащим. He play football — ошибка; правильно: He plays football. Такая форма нужна для ясного и грамотного сообщения.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636332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уточняют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early или big часто недостаточно точны для факта. Лучше сказать The lesson starts at 8:30, если нужна проверяемая информация о 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 запись факта по шагам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превратить информацию в точное английское предложение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факты важны на уроке английского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помогают сообщать возраст, дату, время и место без путаницы. В диалогах и анкетах это особенно важно, потому что собеседник должен быстро понять и проверить ответ.
</a:t>
            </a:r>
            <a:endParaRPr lang="en-US" sz="1275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текстами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на чтение факты подсказывают, где искать конкретные сведения: расписание, имена, правила или числа. Это учит находить нужную информацию быстро и внимательно.
</a:t>
            </a:r>
            <a:endParaRPr lang="en-US" sz="1214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в письмах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сообщениях и письмах факты делают текст ясным и полезным. Например: My birthday is in April. Такое предложение сразу сообщает нужную информацию без лишних слов.
</a:t>
            </a:r>
            <a:endParaRPr lang="en-US" sz="1214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Фактические фразы нужны в расписании, дневнике, анкете и на карте. Они помогают говорить о школе, семье и правилах так, чтобы сообщение было понятным и проверяемым.
</a:t>
            </a:r>
            <a:endParaRPr lang="en-US" sz="12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английское высказывание более точным
</a:t>
            </a:r>
            <a:endParaRPr lang="en-US" sz="2423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растёт, когда сообщение включает конкретные данные, а не общие слова. Это особенно заметно в коротких школьных и справочных фразах.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высказывании проверяемых признаков, тем легче понять и подтвердить его смысл.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 английского языка в 6 классе; оценка носит методический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для формулирования фактов
</a:t>
            </a:r>
            <a:endParaRPr lang="en-US" sz="2774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Проверяем информацию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можно ли сообщение проверить. Если оно описывает реальный признак, число, дату или место, значит, это факт.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Находим точные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выбираем конкретные сведения: имя, время, возраст, количество или измерение. Чем точнее данные, тем надёжнее звучит предложение.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Подбираем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общих фактов чаще всего используется Present Simple. Важно правильно поставить глагол и сохранить порядок слов в предложении.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Формулируем коротко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должен звучать ясно и без лишних слов. Короткое, точное предложение легче понять, проверить и запомнить.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на английском: просто, точно, проверяемо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говорить о фактах на английском, достаточно помнить о точных данных, Present Simple и ясном порядке слов. Тогда сообщение будет коротким, понятным и легко проверяемым.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2026-05-30T16:48:36Z</dcterms:created>
  <dcterms:modified xsi:type="dcterms:W3CDTF">2026-05-30T16:48:36Z</dcterms:modified>
</cp:coreProperties>
</file>