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и непереходные глаголы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глагол передаёт действие предмету или обходится без него.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отличать такие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правильно строить фразы, выбирать падеж зависимого слова и не ошибаться с предлогами. В речи сразу заметна разница между «читать книгу» и «спать», «строить дом» и «расти».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переходные глаголы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на 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глагол обозначает действие, которое направлено на конкретный предмет или лицо. В предложении рядом с ним обычно есть зависимое слово без предлога, называющее объект действия.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кого? что?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распознать такой глагол, задают вопросы кого? что?. Если ответом служит слово без предлога, например «книгу», «задачу», «друга», перед нами переходный глагол.
</a:t>
            </a:r>
            <a:endParaRPr lang="en-US" sz="1085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меняет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конструкциях вместо винительного падежа нередко используется родительный: не читать книги, не купить хлеба. Это важная особенность, которую нужно помнить при разборе предложения.
</a:t>
            </a:r>
            <a:endParaRPr lang="en-US" sz="1085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переходных глаголах чаще всего появляется прямое дополнение: читать книгу, рисовать картину, строить дом. Оно показывает, на что именно направлено действие и делает высказывание точным.
</a:t>
            </a:r>
            <a:endParaRPr lang="en-US" sz="10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непереходные глаголы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прямого объекта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Непереходные глаголы не требуют прямого дополнения. Они называют действие, состояние или процесс, который относится к самому предмету, а не к другому объекту.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связи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такими глаголами зависимые слова обычно соединяются через предлоги или другие падежные формы. Поэтому после них нельзя поставить прямой вопрос кого? что? без предлога.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глаголы движения, состояния, звучания и изменения: сидеть, бежать, расти, улыбаться, звенеть. Они описывают, что происходит с действующим лицом.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глагола нет слова без предлога, отвечающего на вопрос кого? что? , глагол чаще всего непереходный. Этот способ помогает быстро проверить слово в 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переходных и непереходных глаголов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чем отличаются две группы глаголов в значении и в грамматике.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Переходность определяется не только значением, но и наличием прямого объекта. Если действия на предмет нет, глагол обычно непереходный.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признаки переходности и непереходности глаголов в школьной грамматике русского языка
</a:t>
            </a:r>
            <a:endParaRPr lang="en-US" sz="93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3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надёжный способ проверки — задать от глагола вопрос кого? что?. Он показывает, есть ли при слове прямое дополнение без предлога.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28578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ответ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можно сказать «писать письмо», «решать задачу», «видеть друга», глагол переходный. Ответ на вопрос выражен словом без предлога и связан с действием напрямую.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550762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 другими случаями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подходящего слова нет, а рядом стоят обстоятельства или слова с предлогами, глагол обычно непереходный. Такой приём особенно полезен при синтаксическом разборе.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переходности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глаголы требуют прямое дополнение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один и тот же глагол не всегда ведёт себя одинаково в разных сочетаниях.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глаголов либо требует прямое дополнение, либо не требует его. Небольшая группа меняет переходность в зависимости от значения.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школьного курса русского языка
</a:t>
            </a:r>
            <a:endParaRPr lang="en-US" sz="9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при переходных глаголах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случаев зависимое существительное стоит в винительном падеже без предлога: любить музыку, видеть друга, открыть тетрадь. Это самая привычная модель управления.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4854122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отрицании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отрицается, часто появляется родительный падеж: не видеть друга, не читать газеты, не купить хлеба. Такая форма особенно заметна в учебных заданиях.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262723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ошибаются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связаны с лишним предлогом или неверным падежом: вместо «смотреть фильм» говорят «смотреть на фильм». Важно проверять форму зависимого слова по вопросу.
</a:t>
            </a:r>
            <a:endParaRPr lang="en-US" sz="108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Непереходные глаголы и предлоги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через предлог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Непереходный глагол может иметь зависимое слово, но оно соединяется с ним через предлог: думать о книге, идти в школу, работать над проектом.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уточняет предлог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передать место, направление, тему или причину: в школу, о лете, над проектом. Поэтому непереходные глаголы часто требуют уточняющих слов, а не объекта действия.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дополнение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нельзя считать прямым дополнением, потому что между ним и глаголом стоит предлог. Он разрывает прямую связь действия с предметом.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Переходность в повседневной жизни школьника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часто встречаются переходные глаголы: решать задачу, читать учебник, собирать рюкзак, открывать тетрадь. Они показывают действие, направленное на конкретный предмет.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быту тоже много переходных глаголов: включать компьютер, мыть посуду, раскладывать книги, чинить велосипед. Рядом с ними всегда можно назвать объект действия.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без объекта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Непереходные примеры звучат иначе: гулять, спешить, отдыхать, смеяться, ждать. Эти глаголы описывают состояние или действие самого человека, а не предмет, на который оно направлено.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 запоминания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представлять стрелку от глагола к предмету: если стрелка есть, глагол переходный. Если рядом нет объекта, а есть только действие или состояние, глагол непереходный.
</a:t>
            </a:r>
            <a:endParaRPr lang="en-US" sz="116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переходность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проверки: от глагола к вопросу и прямому дополнению; примеры показывают, когда действие направлено на предмет, а когда нет.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глаголы, обозначающие создание результата: строить, писать, рисовать. Их действие направлено на предмет, который возникает, изменяется или приобретает новый вид в результате работы.
</a:t>
            </a:r>
            <a:endParaRPr lang="en-US" sz="1003" dirty="0"/>
          </a:p>
        </p:txBody>
      </p:sp>
      <p:sp>
        <p:nvSpPr>
          <p:cNvPr id="10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
</a:t>
            </a:r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Переходными часто бывают глаголы, показывающие разрушение или повреждение: ломать, рвать, разбивать. В предложении обычно легко назвать объект, на который направлено действие, без дополнительных предлогов.
</a:t>
            </a:r>
            <a:endParaRPr lang="en-US" sz="955" dirty="0"/>
          </a:p>
        </p:txBody>
      </p:sp>
      <p:sp>
        <p:nvSpPr>
          <p:cNvPr id="11" name="Text 3"/>
          <p:cNvSpPr txBox="1"/>
          <p:nvPr/>
        </p:nvSpPr>
        <p:spPr>
          <a:xfrm>
            <a:off x="3803440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входят глаголы изменения состояния или формы: красить, чинить, украшать. Они особенно наглядны, потому что действие касается конкретного предмета и дает заметный результат.
</a:t>
            </a:r>
            <a:endParaRPr lang="en-US" sz="1063" dirty="0"/>
          </a:p>
        </p:txBody>
      </p:sp>
      <p:sp>
        <p:nvSpPr>
          <p:cNvPr id="12" name="Text 4"/>
          <p:cNvSpPr txBox="1"/>
          <p:nvPr/>
        </p:nvSpPr>
        <p:spPr>
          <a:xfrm>
            <a:off x="555196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
</a:t>
            </a:r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Переходными нередко являются глаголы восприятия: слушать, видеть, рассматривать. Они связывают действие с тем, что человек воспринимает, и требуют слова, называющего объект наблюдения.
</a:t>
            </a:r>
            <a:endParaRPr lang="en-US" sz="1053" dirty="0"/>
          </a:p>
        </p:txBody>
      </p:sp>
      <p:sp>
        <p:nvSpPr>
          <p:cNvPr id="13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этих группах действие ясно направлено на предмет, поэтому при разборе легче найти прямое дополнение. Это помогает быстрее определять переходность в тексте и не путать её с другими связями.
</a:t>
            </a:r>
            <a:endParaRPr lang="en-US" sz="987" dirty="0"/>
          </a:p>
        </p:txBody>
      </p:sp>
      <p:sp>
        <p:nvSpPr>
          <p:cNvPr id="14" name="Text 6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переходных глаголов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непереходных глаголов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90969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движения, такие как бежать, идти, плыть, называют перемещение самого предмета. После них обычно нет прямого дополнения без предлога, а значение уточняется обстоятельствами места или направления.
</a:t>
            </a:r>
            <a:endParaRPr lang="en-US" sz="953" dirty="0"/>
          </a:p>
        </p:txBody>
      </p:sp>
      <p:sp>
        <p:nvSpPr>
          <p:cNvPr id="12" name="Text 3"/>
          <p:cNvSpPr txBox="1"/>
          <p:nvPr/>
        </p:nvSpPr>
        <p:spPr>
          <a:xfrm>
            <a:off x="3621277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состояния — сидеть, лежать, молчать, радоваться — сообщают, в каком положении или настроении находится предмет. Они не направлены на другой предмет, поэтому не требуют прямого объекта.
</a:t>
            </a:r>
            <a:endParaRPr lang="en-US" sz="953" dirty="0"/>
          </a:p>
        </p:txBody>
      </p:sp>
      <p:sp>
        <p:nvSpPr>
          <p:cNvPr id="13" name="Text 4"/>
          <p:cNvSpPr txBox="1"/>
          <p:nvPr/>
        </p:nvSpPr>
        <p:spPr>
          <a:xfrm>
            <a:off x="6679218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глаголы греметь, звенеть, шуметь, свистеть. Они описывают звучание или проявление признака, а не действие над каким-либо предметом, поэтому прямое дополнение им не нужно.
</a:t>
            </a:r>
            <a:endParaRPr lang="en-US" sz="953" dirty="0"/>
          </a:p>
        </p:txBody>
      </p:sp>
      <p:sp>
        <p:nvSpPr>
          <p:cNvPr id="14" name="Text 5"/>
          <p:cNvSpPr txBox="1"/>
          <p:nvPr/>
        </p:nvSpPr>
        <p:spPr>
          <a:xfrm>
            <a:off x="2130209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самого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Непереходными бывают глаголы взрослеть, стареть, темнеть, бледнеть. Они показывают изменение состояния самого предмета, а не воздействие на другой объект, поэтому связь строится иначе.
</a:t>
            </a:r>
            <a:endParaRPr lang="en-US" sz="953" dirty="0"/>
          </a:p>
        </p:txBody>
      </p:sp>
      <p:sp>
        <p:nvSpPr>
          <p:cNvPr id="15" name="Text 6"/>
          <p:cNvSpPr txBox="1"/>
          <p:nvPr/>
        </p:nvSpPr>
        <p:spPr>
          <a:xfrm>
            <a:off x="5160517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чаще сочетаются с предлогами или обстоятельствами: идти в школу, мечтать о лете, работать над проектом. Это не прямое дополнение, а пояснение действия.
</a:t>
            </a:r>
            <a:endParaRPr lang="en-US" sz="10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глаголов в школьной речи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знакомых примерах видно, что переходность легко проверить по наличию предмета действия рядом с глаголом.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глаголы чаще требуют конкретный объект, а непереходные описывают состояние, движение или деятельность без прямого дополнения.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примеров составлен по материалу темы «Переходные и непереходные глаголы».
</a:t>
            </a:r>
            <a:endParaRPr lang="en-US" sz="9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Случаи, когда значение меняет переходность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глагол может вести себя по-разному в зависимости от значения и окружения.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Переходность определяется не только словом, но и его значением в конкретном словосочетании; прямой объект может появляться или отсутствовать.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 учебным примерам по теме управления и переходности глаголов.
</a:t>
            </a:r>
            <a:endParaRPr lang="en-US" sz="9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переходности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обстоятельством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слово с предлогом принимают за прямое дополнение. В сочетании смотреть на фильм предлог делает связь обстоятельственной, а переходному глаголу нужен объект без предлога: смотреть фильм.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зависимое слово ставят не в том падеже. При переходном глаголе обычно нужен винительный без предлога: читать книгу, ждать автобус, а не читать по книге.
</a:t>
            </a:r>
            <a:endParaRPr lang="en-US" sz="1085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глагол может быть переходным в одном случае и непереходным в другом. Поэтому важно каждый раз задавать вопрос от глагола и проверять наличие прямого дополнения.
</a:t>
            </a:r>
            <a:endParaRPr lang="en-US" sz="1085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предлог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предлог добавляют там, где он не нужен: смотреть на фильм, читать по книге. Такой предлог меняет смысл и нарушает управление, поэтому переходность определить уже труднее.
</a:t>
            </a:r>
            <a:endParaRPr lang="en-US" sz="108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двух групп глаголов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основано на наиболее заметных грамматических признаках, которые помогают быстро различать группы при разборе.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переходных глаголов сильнее выражены прямое дополнение и винительный падеж, у непереходных — отсутствие объекта и более свободные связи.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признаков составлена по материалу урока о переходных и непереходных глаголах.
</a:t>
            </a:r>
            <a:endParaRPr lang="en-US" sz="9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различие между двумя типами глаголов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99006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к предмету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переходный глагол передает действие предмету: читать книгу, писать письмо, лепить снеговика. Стрелка помогает увидеть, куда направлено действие.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99006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место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описывает движение, состояние или звук, рядом нет прямого объекта: бежать, улыбаться, спать. Тогда действие остается как бы без «адресата».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9006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вопросом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прием — задать вопрос кого? что?. Если на него можно ответить словом без предлога, перед вами переходный глагол. Такой способ удобен в упражнениях и диктантах.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на примерах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переходные
</a:t>
            </a:r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переходным относятся строить, видеть, читать, ломать. В каждом примере можно назвать предмет, на который направлено действие: дом, друга, книгу, стену.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всегда начинается с вопроса от глагола. Если можно добавить слово без предлога, отвечающее на кого? что? , глагол переходный; если нет, он непереходный.
</a:t>
            </a:r>
            <a:endParaRPr lang="en-US" sz="1085" dirty="0"/>
          </a:p>
        </p:txBody>
      </p:sp>
      <p:sp>
        <p:nvSpPr>
          <p:cNvPr id="13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непереходные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Идти, спать, смеяться, расти не требуют прямого дополнения. Они обозначают движение, состояние или изменение самого предмета, а не действие над другим объектом.
</a:t>
            </a:r>
            <a:endParaRPr lang="en-US" sz="1085" dirty="0"/>
          </a:p>
        </p:txBody>
      </p:sp>
      <p:sp>
        <p:nvSpPr>
          <p:cNvPr id="14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глагол не всегда относится к одной группе. Значение и окружение в предложении определяют, есть ли прямой объект и как строится связь.
</a:t>
            </a:r>
            <a:endParaRPr lang="en-US" sz="1166" dirty="0"/>
          </a:p>
        </p:txBody>
      </p:sp>
      <p:sp>
        <p:nvSpPr>
          <p:cNvPr id="15" name="Text 6"/>
          <p:cNvSpPr txBox="1"/>
          <p:nvPr/>
        </p:nvSpPr>
        <p:spPr>
          <a:xfrm>
            <a:off x="6372824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играть, слушать, учить могут быть разными по значению. Именно поэтому важно смотреть не только на само слово, но и на конкретное сочетание в предложении.
</a:t>
            </a:r>
            <a:endParaRPr lang="en-US" sz="10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Переходность глагола помогает строить точную речь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глаголы направляют действие на предмет и требуют прямого дополнения, а непереходные описывают действие, состояние или изменение без такого объекта. Это знание делает речь грамотной и точной.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2026-05-28T16:16:02Z</dcterms:created>
  <dcterms:modified xsi:type="dcterms:W3CDTF">2026-05-28T16:16:02Z</dcterms:modified>
</cp:coreProperties>
</file>