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Подростковые проблемы обсуждаем на английском через школьные ситуации.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Problems of Young People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 семиклассников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12–13 лет меняются учебные требования, общение и отношение к себе. Эта тема помогает говорить о school life, emotions, family, friends и internet, а также строить короткие диалоги на английском.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pressure and homework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217850" y="952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заданий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217850" y="1196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Семиклассники часто сталкиваются с too much homework и busy schedule. Когда уроков много, труднее распределять время, заканчивать задания вовремя и оставлять силы на отдых после школы.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217850" y="17185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и ошибки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1217850" y="19623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 stress усиливается перед проверочными работами и ответами у доски. Страх ошибки мешает сосредоточиться, а желание to get good marks иногда делает ученика слишком напряжённым.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217850" y="24848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после школы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1217850" y="27285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перегрузки подростки становятся tired, раздражительными и менее внимательными на уроках. Им труднее читать, запоминать материал и сохранять motivation в течение всей недели.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1217850" y="32510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времени на отдых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1217850" y="34948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учебные дела занимают весь день, почти не остаётся времени на сон, прогулки и хобби. Недостаток отдыха делает learning harder и снижает интерес к школе.
</a:t>
            </a:r>
            <a:endParaRPr lang="en-US" sz="1100" dirty="0"/>
          </a:p>
        </p:txBody>
      </p:sp>
      <p:sp>
        <p:nvSpPr>
          <p:cNvPr id="17" name="Text 10"/>
          <p:cNvSpPr txBox="1"/>
          <p:nvPr/>
        </p:nvSpPr>
        <p:spPr>
          <a:xfrm>
            <a:off x="1217850" y="4017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описать по-английски
</a:t>
            </a:r>
            <a:endParaRPr lang="en-US" sz="1400" dirty="0"/>
          </a:p>
        </p:txBody>
      </p:sp>
      <p:sp>
        <p:nvSpPr>
          <p:cNvPr id="18" name="Text 11"/>
          <p:cNvSpPr txBox="1"/>
          <p:nvPr/>
        </p:nvSpPr>
        <p:spPr>
          <a:xfrm>
            <a:off x="1217850" y="4261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полезны слова homework, pressure, stress, tired, marks и schedule. Они позволяют кратко объяснить, почему школьные трудности влияют на настроение и поведение ученика.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problems are mentioned most often by teenagers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трудности подростки называют первыми в разговоре о своей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отношения со сверстниками занимают наибольшую долю, а цифровые привычки и недосып часто усиливают остальные проблемы.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материалам урока, составлено для учебной презентации.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Peer pressure and the wish to fit in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рюкзак, как у всех
</a:t>
            </a:r>
            <a:pPr algn="l" indent="0" marL="0">
              <a:lnSpc>
                <a:spcPct val="90000"/>
              </a:lnSpc>
              <a:buNone/>
            </a:pPr>
            <a:r>
              <a:rPr lang="en-US" sz="156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коридоре мальчик замечает, что одноклассники обсуждают только бренды и гаджеты. Он молчит, потому что боится выглядеть беднее других. Так peer pressure заставляет его to fit in, даже если это не его выбор.
</a:t>
            </a:r>
            <a:endParaRPr lang="en-US" sz="1564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музыке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любит одну музыку, но подруги смеются над её вкусом. Она начинает соглашаться с группой, чтобы не feel left out. Постепенно она follows the group и уже не говорит о том, что ей действительно интересно.
</a:t>
            </a:r>
            <a:endParaRPr lang="en-US" sz="1668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6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без поддержки
</a:t>
            </a:r>
            <a:pPr algn="l" indent="0" marL="0">
              <a:lnSpc>
                <a:spcPct val="90000"/>
              </a:lnSpc>
              <a:buNone/>
            </a:pPr>
            <a:r>
              <a:rPr lang="en-US" sz="146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один ученик стоит отдельно и наблюдает, как остальные шутят и договариваются о встрече. Он хочет подойти, но боится отказа. В такой ситуации школьная атмосфера сразу показывает, кто включён в компанию, а кто excluded.
</a:t>
            </a:r>
            <a:endParaRPr lang="en-US" sz="1461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Bullying at school and online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Bullying может быть не только открытой грубостью. Сюда входят insults, teasing, exclusion from a group, threats, pushing и обидные comments in chats, которые повторяются снова и снова.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давления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опасно систематическое давление, когда обиды повторяются много раз. Один случай может быть спором, но постоянные насмешки и унижение уже меняют настроение, поведение и отношение к школе.
</a:t>
            </a:r>
            <a:endParaRPr lang="en-US" sz="885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регулярность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Ребёнок, которого обижают, часто становится quiet, anxious и less confident. Он может не хотеть идти в школу, хуже отвечать на уроках и избегать общения с одноклассниками.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чувствует ученик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семиклассников полезны короткие предложения: He is being bullied. She feels unsafe. They need support. Такие фразы помогают ясно описать проблему без сложных конструкций.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для разговора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school conflict develops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обычная насмешка может перерасти в серьёзный конфликт без ранней реакции.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media and digital pressure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Лайки и сравнение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оценивают себя через likes, comments и реакцию других людей. Если пост получает мало внимания, появляется сомнение в себе и желание постоянно сравнивать себя с другими.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Бесконечная лента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Бесконечный поток posts и short videos удерживает внимание и быстро утомляет. Из-за screen time ученику труднее отложить телефон, даже когда пора делать домашнее задание или отдыхать.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ответа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Online pressure усиливается, когда человек ждёт, что ему сразу ответят или отреагируют на его публикацию. Это вызывает тревогу, раздражение и привычку часто проверять телефон.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Неидеальные образы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сети подростки видят отредактированные фотографии и фальшивую успешность. Такие картинки создают нереалистичные ожидания и могут снижать уверенность в себе, особенно в период взросления.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risks that affect teenagers most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привычки часто накладываются друг на друга: поздний экранный режим усиливает усталость, а нервное онлайн-общение мешает сосредоточиться на уроках.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риски связаны со сном и вниманием, поэтому ограничение вечернего screen time особенно важно для школьников.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диаграмма на основе типичных проблем, обсуждаемых на уроках английского языка.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misunderstandings and conflict at home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жёсткие правила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много запретов и мало объяснений, подросток начинает чувствовать resistance. Strict parents могут рассчитывать на послушание, но без разговора это часто приводит к argument.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другими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«почему ты не такой, как другие?» ранят сильнее, чем кажется взрослым. Ребёнок feels misunderstood и может замкнуться, потому что не видит настоящего интереса к своим переживаниям.
</a:t>
            </a:r>
            <a:endParaRPr lang="en-US" sz="1167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вместо разговора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дома не принято обсуждать чувства, подросток начинает to keep secrets. Он скрывает оценки, конфликты и тревоги, чтобы избежать новой ссоры или наказания.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конфликт усиливается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отвечают только критикой, напряжение растёт, а доверие падает. Без спокойного диалога мелкая проблема быстро превращается в серьёзное семейное противостояние.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312415"/>
            <a:ext cx="387900" cy="31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304015"/>
            <a:ext cx="387900" cy="310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86775"/>
            <a:ext cx="387900" cy="34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12–13 лет подростки остро замечают рост, вес, кожу, голос и одежду. Любое сравнение с одноклассниками или блогерами может быстро вызвать стеснение и отказ от общения.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 сравнение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Комментарии в классе, шутки и взгляды сверстников часто воспринимаются очень лично. Если подросток не чувствует поддержки, он начинает меньше говорить о своих переживаниях и сомневаться в себе.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окружающих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self-esteem и confident помогают описать состояние, когда человек принимает себя и не боится быть заметным. Такая уверенность растёт, если рядом есть уважительные друзья и взрослые.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себе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 с родителями, учителем или школьным психологом помогает снять напряжение. Когда подростка слушают без насмешек, ему легче справиться со стыдом, тревогой и неловкостью.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взрослых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самооценку подростка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334" y="1676050"/>
            <a:ext cx="451263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подростков и их признаки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проблему с её заметными признаками и возможными последствиями в учёбе и общении.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проблемы проявляются через поведение: усталость, замкнутость, раздражительность и снижение успеваемости. Чем раньше заметны признаки, тем проще помочь.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ситуаций и наблюдений для урока английского языка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 здоровье в подростковом возрасте
</a:t>
            </a:r>
            <a:endParaRPr lang="en-US" sz="3144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7100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 мешает засыпать и делает сон поверхностным. Утром подросток чувствует себя разбитым, а днём ему труднее слушать урок, запоминать слова и сохранять внимание.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67075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нарушается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36900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появляются headaches, tiredness и poor concentration. Иногда меняется аппетит, а память работает хуже, поэтому нагрузка в школе ощущается сильнее, чем раньше.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36875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тоже реагирует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6967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Stress makes learning harder because мозг устает быстрее и хуже удерживает информацию. Из-за этого растёт число ошибок, а выполнение домашнего задания занимает больше времени.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46942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даётся тяжелее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757033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нехватке отдыха раздражение, тревога и обида появляются быстрее, чем обычно. Небольшая неудача может казаться серьёзной, поэтому подростку сложнее спокойно отвечать на замечания.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57008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становятся сильнее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1095900" y="4337826"/>
            <a:ext cx="67689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сон, движение и короткие перерывы снижают напряжение. Если день более предсказуемый, подростку легче успокаиваться, планировать дела и сохранять силы для учёбы.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1095800" y="4083475"/>
            <a:ext cx="67689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помогает восстановиться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поддержка помогает подростку решить проблему
</a:t>
            </a:r>
            <a:endParaRPr lang="en-US" sz="2675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 замеченной трудности к совместным действиям и проверке 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один семиклассник стоит у окна и не решается подойти к группе. Два одноклассника замечают это, зовут его в разговор и не делают вид, что ничего не происходит. Через несколько минут напряжение заметно снижается.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поддержка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классе ребята заранее договорились не смеяться над ошибками и не оставлять кого-то одного. Если появляется неловкая ситуация, кто-то обязательно подходит и спокойно вмешивается. Такая атмосфера помогает чувствовать себя безопаснее после уроков и во время перемен.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где принято включать всех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друзья и класс помогают не оставаться одному
</a:t>
            </a:r>
            <a:endParaRPr lang="en-US" sz="2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кому подростки чаще обращаются за помощью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не всегда начинают с самого очевидного варианта: иногда сначала говорят с другом, а уже потом — со взрослым, которому доверяют.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всего оказываются люди, которые кажутся безопасными и понимающими. Но при серьёзной проблеме особенно важна помощь взрослых и школы.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 урока: типичный выбор источника помощи в школьных ситуациях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350" y="1695740"/>
            <a:ext cx="387900" cy="31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39275" y="1689200"/>
            <a:ext cx="242550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83313" y="1689200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67775" y="1689200"/>
            <a:ext cx="24255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91600" y="1689200"/>
            <a:ext cx="323400" cy="323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362400" y="326250"/>
            <a:ext cx="84513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подросткам справляться с трудностями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614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Нормальный сон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 помогает мозгу восстанавливаться и легче справляться со школьной нагрузкой. Когда подросток высыпается, ему проще сохранять спокойствие, внимание и хорошее настроение в течение дня.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792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экрана вечером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screen time перед сном снижает усталость и помогает быстрее засыпать. Если телефон откладывают заранее, утро проходит легче, а эмоции не становятся такими резкими.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9434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зарядка или спорт помогают снять напряжение и отвлечься от неприятных мыслей. Физическая активность поддерживает энергию, улучшает настроение и делает день более устойчивым.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6077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 день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заранее распределить домашние задания и короткие перерывы, нагрузка кажется меньше. План помогает не откладывать дела, а также даёт ощущение контроля над ситуацией.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71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молчать о травле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bullying важно не скрывать проблему и не ждать, что она исчезнет сама. Полезно сохранять повторяющиеся случаи и сразу inform an adult, чтобы получить защиту и поддержку.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59" y="1733225"/>
            <a:ext cx="4972782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меры помогают предупредить разные трудности и кто участвует в их решении.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работает лучше всего, когда ответственность разделена: школа создаёт правила, семья поддерживает режим, а подросток учится просить о помощи.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и семейных мер профилактики для подростков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 школе и дома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ранняя поддержка так важна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становится тише, чаще устает или избегает разговоров. На этом этапе трудность ещё можно заметить без серьёзных последствий и начать спокойный разговор.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повторяется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ничего не менять, появляются пропуски, плохое настроение и напряжение в классе. Привычки общения и учёбы начинают меняться не в лучшую сторону.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разговор с родителями, учителем или психологом помогает понять причину и не дать ситуации ухудшиться. Поддержка возвращает чувство безопасности и контроля.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помощь приходит рано, легче сохранить motivation, confidence и нормальные отношения с одноклассниками. Подросток быстрее возвращается к учёбе и спокойному общению.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подростков легче решать, когда их замечают вовремя и обсуждают спокойно. Поддержка взрослых, друзей и класса помогает сохранить уверенность, отношения и желание учиться.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2026-05-30T22:57:37Z</dcterms:created>
  <dcterms:modified xsi:type="dcterms:W3CDTF">2026-05-30T22:57:37Z</dcterms:modified>
</cp:coreProperties>
</file>