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строения организма человека: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состоит из взаимосвязанных клеток, тканей, органов и систем для поддержания здоровья.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тела началось в Древней Греции с Гиппократа и Галена. Возрождение подарило анатомические атласы Везалия. Современные методы — микроскопия, МРТ. Вклад России — работы Павлова и анатомов XIX—XX веков.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анатомии человека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организма человека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представляют собой сложные структуры, состоящие из разных тканей, работающие для выполнения специфических задач.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состоит из четырёх уровней: клеточного, тканевого, органного и системного, обеспечивающих структурную и функциональную сложность тела.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 ткани с общими свойствами, образуя основу для последующего формирования органов с уникальными функциями.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органов объединяются в системы, которые обеспечивают жизненно важные процессы, такие как дыхание и кровообращение.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главный строитель человеческого тела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окружена мембраной, которая отделяет её от внешней среды. Внутри находится ядро, управляющее жизнедеятельностью, и различные органоиды, отвечающие за обмен веществ и энергию.
</a:t>
            </a:r>
            <a:endParaRPr lang="en-US" sz="2299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9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клетки и её состав
</a:t>
            </a:r>
            <a:endParaRPr lang="en-US" sz="2759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обеспечивают движение, нейроны передают сигналы, эпителиальные клетки защищают поверхности, а клетки крови участвуют в транспортировке кислорода.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специализированных клеток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выполняет определённую функцию, обеспечивая работу тканей и органов. Их слаженная деятельность необходима для поддержания здоровья и жизнедеятельности организма.
</a:t>
            </a:r>
            <a:endParaRPr lang="en-US" sz="2268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клеточного уровня для организма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16" y="5706015"/>
            <a:ext cx="3823511" cy="277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31841" y="5706015"/>
            <a:ext cx="3823511" cy="277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2466" y="5706015"/>
            <a:ext cx="3823511" cy="27780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466" y="5706015"/>
            <a:ext cx="3823511" cy="27780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в организме человека
</a:t>
            </a:r>
            <a:endParaRPr lang="en-US" sz="4500" dirty="0"/>
          </a:p>
        </p:txBody>
      </p:sp>
      <p:sp>
        <p:nvSpPr>
          <p:cNvPr id="10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3261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поверхности тела и внутренние органы, защищая от повреждений и инфекций. Он также участвует в обмене веществ и восприятии ощущений.
</a:t>
            </a:r>
            <a:endParaRPr lang="en-US" sz="1889" dirty="0"/>
          </a:p>
        </p:txBody>
      </p:sp>
      <p:sp>
        <p:nvSpPr>
          <p:cNvPr id="12" name="Text 3"/>
          <p:cNvSpPr txBox="1"/>
          <p:nvPr/>
        </p:nvSpPr>
        <p:spPr>
          <a:xfrm>
            <a:off x="83260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— защита и покров
</a:t>
            </a:r>
            <a:endParaRPr lang="en-US" sz="2781" dirty="0"/>
          </a:p>
        </p:txBody>
      </p:sp>
      <p:sp>
        <p:nvSpPr>
          <p:cNvPr id="13" name="Text 4"/>
          <p:cNvSpPr txBox="1"/>
          <p:nvPr/>
        </p:nvSpPr>
        <p:spPr>
          <a:xfrm>
            <a:off x="13631841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сеть нейронов, передающих электрические импульсы, обеспечивая связь между различными частями организма и управление реакциями.
</a:t>
            </a:r>
            <a:endParaRPr lang="en-US" sz="1889" dirty="0"/>
          </a:p>
        </p:txBody>
      </p:sp>
      <p:sp>
        <p:nvSpPr>
          <p:cNvPr id="14" name="Text 5"/>
          <p:cNvSpPr txBox="1"/>
          <p:nvPr/>
        </p:nvSpPr>
        <p:spPr>
          <a:xfrm>
            <a:off x="13631829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— передача информации
</a:t>
            </a:r>
            <a:endParaRPr lang="en-US" sz="2655" dirty="0"/>
          </a:p>
        </p:txBody>
      </p:sp>
      <p:sp>
        <p:nvSpPr>
          <p:cNvPr id="15" name="Text 6"/>
          <p:cNvSpPr txBox="1"/>
          <p:nvPr/>
        </p:nvSpPr>
        <p:spPr>
          <a:xfrm>
            <a:off x="9362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волокон, способных сокращаться, что позволяет производить движения тела, поддерживать осанку и генерировать тепло.
</a:t>
            </a:r>
            <a:endParaRPr lang="en-US" sz="2132" dirty="0"/>
          </a:p>
        </p:txBody>
      </p:sp>
      <p:sp>
        <p:nvSpPr>
          <p:cNvPr id="16" name="Text 7"/>
          <p:cNvSpPr txBox="1"/>
          <p:nvPr/>
        </p:nvSpPr>
        <p:spPr>
          <a:xfrm>
            <a:off x="9362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— источник движения
</a:t>
            </a:r>
            <a:endParaRPr lang="en-US" sz="2800" dirty="0"/>
          </a:p>
        </p:txBody>
      </p:sp>
      <p:sp>
        <p:nvSpPr>
          <p:cNvPr id="17" name="Text 8"/>
          <p:cNvSpPr txBox="1"/>
          <p:nvPr/>
        </p:nvSpPr>
        <p:spPr>
          <a:xfrm>
            <a:off x="5066466" y="3585350"/>
            <a:ext cx="3823511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поддержку и связь между органами, содержит межклеточное вещество и клетки, способствующие регенерации и иммунной защите.
</a:t>
            </a:r>
            <a:endParaRPr lang="en-US" sz="1920" dirty="0"/>
          </a:p>
        </p:txBody>
      </p:sp>
      <p:sp>
        <p:nvSpPr>
          <p:cNvPr id="18" name="Text 9"/>
          <p:cNvSpPr txBox="1"/>
          <p:nvPr/>
        </p:nvSpPr>
        <p:spPr>
          <a:xfrm>
            <a:off x="5066454" y="2796400"/>
            <a:ext cx="3823511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— каркас организма
</a:t>
            </a:r>
            <a:endParaRPr lang="en-US" sz="26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537479"/>
            <a:ext cx="9042900" cy="54124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стр. 88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тканей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эпителиальной, соединительной, мышечной и нервной тканей по структуре, расположению и функциям.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структуры тканей определяет их специализированные функции и роль в организме.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Органы: понятие и примеры их функций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газообмен между кислородом и углекислым газом для дыхания, поддерживая жизнедеятельность организма.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— группа тканей, работающих совместно для осуществления определённых функций, например, сердце перекачивает кровь по телу.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состав крови, выделяя шлаки, а желудок отвечает за переваривание пищи с помощью специальных соков.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включает нервную, сердечно-сосудистую, дыхательную, пищеварительную, выделительную, опорно-двигательную, иммунную и репродуктивную системы. Каждая решает жизненно важные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газообмен, нервная система контролирует действия тела и реакции. Их работа тесно связана и необходима для поддержания гомеостаза.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человека и их задачи
</a:t>
            </a:r>
            <a:endParaRPr lang="en-US" sz="42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физиология человека, 2021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между системами организма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массы человека приходится на мышцы и кожу, что отражает активную функцию двигательного аппарата и защиту тела.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тканей показывает важность мышц и кожи в структурной и функциональной поддержке организма.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структура и функции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206 костей, которые защищают внутренние органы и формируют каркас тела. Он обеспечивает опору и служит местом прикрепления мышц.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как основа тела человека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мышц придают телу подвижность и поддерживают осанку. Их сокращения создают движения и участвуют в терморегуляции, сохраняя тепло.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в движении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 мышцы работают как единая система — кости выступают рычагами, а мышцы при сокращении создают силу для движения и поддержания равновесия.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костей и мышц
</a:t>
            </a:r>
            <a:endParaRPr lang="en-US" sz="26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сердечно-сосудистой системы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двух желудочков, которые работают как насос, перекачивая кровь по всему организму. Каждая камера обеспечивает движение крови в нужном направлении, обеспечивая её циркуляцию через большой и малый круги кровообращения.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 сердца и их роль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переносит кровь от сердца к органам и обратно, питая все ткани. Малый круг отвечает за транспорт крови к лёгким для насыщения кислородом и удаления углекислого газа.
</a:t>
            </a:r>
            <a:endParaRPr lang="en-US" sz="2042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Кровообращение: большой и малый круги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транспортируют насыщенную кислородом кровь от сердца к тканям, вены возвращают её обратно с продуктами обмена. Капилляры — мельчайшие сосуды, где происходит обмен кислорода и питательных веществ между кровью и клетками.
</a:t>
            </a:r>
            <a:endParaRPr lang="en-US" sz="184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 капилляры в системе кровообращения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процессы дыхательной системы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дыхательную систему входят носовая полость, где воздух очищается и согревается, гортань, трахея и бронхи, которые проводят воздух в лёгкие. Эти органы обеспечивают эффективный транспорт кислорода в тело.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дыхательных путей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межрёберные мышцы отвечают за вдох и выдох. При сокращении диафрагмы объём грудной клетки увеличивается, создавая отрицательное давление и втягивая воздух в лёгкие.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и межрёберных мышц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мельчайшие пузырьки лёгких, где кислород из воздуха переходит в кровь, а углекислый газ выводится из крови в лёгкие для выдоха. Это обеспечивает поддержание жизненно важного обмена веществ.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пищеварительной системы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рот, пищевод, желудок, тонкий и толстый кишечник, каждый из которых отвечает за определённый этап переработки пищи. Эти органы обеспечивают механическую и химическую обработку пищи.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пищеварительного тракта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всасывание расщеплённых питательных веществ в кровь. Здесь питательные вещества переходят из пищи в тело, обеспечивая энергией и строительными материалами клетки.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питательных веществ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содержит ферменты, которые расщепляют белки, а ферменты печени и поджелудочной железы помогают переваривать жиры и углеводы, обеспечивая усвоение питательных веществ организмом.
</a:t>
            </a:r>
            <a:endParaRPr lang="en-US" sz="1893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пищеварительных ферментов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и задачи нервной системы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состоит из головного мозга, спинного мозга и периферических нервов. Головной мозг обрабатывает информацию, поступающую из органов чувств, и координирует действия всего организма.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нервной системы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 между головным мозгом и телом, обеспечивая рефлексы и быструю ответную реакцию на раздражители без участия сознания.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спинного мозга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отвечает за память, обучение, сознание и эмоции, позволяя человеку адаптироваться к окружающей среде и взаимодействовать с ней осознанно.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сознанием и эмоциями
</a:t>
            </a:r>
            <a:endParaRPr lang="en-US" sz="26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выделительной системы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излишки воды, соли и токсичных веществ, таких как мочевина. Это важно для очищения организма и поддержания внутреннего баланса.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почек в фильтрации крови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контролирует уровень жидкостей и солей в организме, что помогает сохранять стабильность внутренней среды, необходимую для нормального функционирования клеток.
</a:t>
            </a:r>
            <a:endParaRPr lang="en-US" sz="2114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водно-солевого баланса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 уретра участвуют в накоплении и выведении мочи из организма, обеспечивая её правильное хранение и безопасное удаление.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мочевыводящих путей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 функции иммунной системы человека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производит белые кровяные клетки — лейкоциты, которые защищают организм от инфекций и патогенных микроорганизмов, играя ключевую роль в иммунитете.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костного мозга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фильтруют лимфу, задерживая вредные частицы, а лимфатические сосуды транспортируют иммунные клетки по телу, помогая бороться с инфекциями.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лимфатических узлов и сосудов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формирует защиту после перенесённых заболеваний или вакцинации, запоминая патогены и обеспечивая быструю реакцию при повторном контакте.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иммунитета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значение в восприятии мира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воспринимают свет и цвет, превращая их в нервные сигналы, которые мозг обработывает для формирования образов окружающего мира, позволяя ориентироваться в пространстве.
</a:t>
            </a:r>
            <a:endParaRPr lang="en-US" sz="1988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зрение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распознаёт запахи, язык — вкусы, а кожа — прикосновения, температуру и боль. Эти органы содержат специализированные рецепторы, обеспечивающие разнообразное восприятие окружающей среды.
</a:t>
            </a:r>
            <a:endParaRPr lang="en-US" sz="190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Обоняние, вкус и осязание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звуковые волны, преобразуя их в электрические импульсы. Это помогает различать звуки, определять направление источника и общаться с окружающими.
</a:t>
            </a:r>
            <a:endParaRPr lang="en-US" sz="219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и слух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 в жизнедеятельности человека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обмена веществ и взаимосвязь дыхательной, кровеносной, пищеварительной и нервной систем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целостности организма и взаимосвязи систем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Жизнеспособность человека зависит от слаженной работы всех органов и систем, обеспечивающих обмен веществ, защиту и координацию функций организма.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одной системы, например сердечной, негативно влияет на другие, снижая эффективность кровоснабжения мозга и почек, что угрожает здоровью всего организма.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и профилактика заболеваний важны для сохранения целостности тела и длительного активного функционирования всех систем.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строения и функций человеческого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организация организма обеспечивает жизнедеятельность и адаптацию. Понимание этой структуры помогает беречь здоровье и ценить сложность человеческого тела.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2026-05-09T11:26:35Z</dcterms:created>
  <dcterms:modified xsi:type="dcterms:W3CDTF">2026-05-09T11:26:35Z</dcterms:modified>
</cp:coreProperties>
</file>