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web-страниц в редакторе Nvu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делать простые страницы в Nvu: текст, картинки, ссылки и сохранение проекта.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Nvu и первыми сайтами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Nvu работает по принципу WYSIWYG: страница выглядит в редакторе почти так же, как в браузере. На уроках вы учитесь основам web: страницам, тегам, файлам проекта и навигации — и сразу видите результат.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Запускаем Nvu и создаём первую HTML-страницу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 программу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запуска Nvu появляется рабочее окно редактирования. Можно сразу начать с пустой страницы или шаблона, чтобы быстрее перейти к созданию учебного сайта.
</a:t>
            </a:r>
            <a:endParaRPr lang="en-US" sz="1522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новый документ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меню «Файл» выбирают создание нового файла. Для первой страницы важно сохранить документ как HTML и задать понятное имя.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главную страницу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страницу проекта часто называют index.html. Также проверьте кодировку, чтобы русский текст отображался корректно на компьютере и в браузере.
</a:t>
            </a:r>
            <a:endParaRPr lang="en-US" sz="15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 увидите в окне Nvu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и команды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верхней части находится строка меню: там собраны основные команды работы с файлами и настройками. Она помогает быстро выбрать действие — от создания документа до управления отображением и сохранением проекта.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Панель инструментов «под рукой»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областью работы расположены кнопки для частых операций: оформление текста, вставка изображений, создание ссылок, таблиц и списков. Так вы учитесь собирать страницу без ручного набора HTML.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редактирования и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находится сама страница, которую вы редактируете. А в отдельной панели задаются свойства выбранного объекта, например параметры текста, картинки или ячейки таблицы.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шаг за шагом создать простую страницу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цикл создания web-документа в Nvu: от замысла до исправлений и сохранения.
</a:t>
            </a:r>
            <a:endParaRPr lang="en-US" sz="1563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страницы: заголовки и абзацы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Разделяйте материал на смысловые части с помощью заголовков и абзацев. Это делает страницу понятной: читатель быстрее ориентируется, а учитель легче проверяет работу.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страницы обычно задаётся заголовком H1. Для разделов используют H2, а для подразделов — H3. Так сохраняется иерархия содержания.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содержат основной текст и повышают читабельность. Когда каждое предложение «держится» в своём абзаце, страница выглядит аккуратно и не превращается в сплошной блок.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Форматирование текста в Nvu
</a:t>
            </a:r>
            <a:endParaRPr lang="en-US" sz="206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Nvu можно выделять фрагменты жирным и курсивом, менять размер шрифта, цвет, выравнивание и стиль. Важно не переборщить: умеренность помогает не отвлекать внимание от смысла.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форматирование для ориентира: выделяйте заголовки, ключевые слова и небольшие смысловые фразы. Так текст становится легче для чтения и позволяет быстрее найти нужную информацию.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925" y="2624525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750" y="3708750"/>
            <a:ext cx="65565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изображений: что нужно задать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в документ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изображение через кнопку Image или пункт меню. Затем укажите адрес файла. После этого картинка появляется в месте курсора, а вы можете настроить её параметры.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и alt-текст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картинки можно задать подпись и alt-текст. Alt-текст помогает понять содержание изображения, если оно не загрузилось или используется программа чтения с экрана.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форматы для учебной страницы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берут JPG и PNG: JPG удобен для фотографий, PNG — для рисунков, схем и элементов с прозрачным фоном. Это упрощает подбор материалов для проекта.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изображений и их назначение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формата влияет на качество и удобство использования: для фотографий чаще берут JPG, для схем — PNG, для простых анимаций — GIF, для векторной графики — SVG.
</a:t>
            </a:r>
            <a:endParaRPr lang="en-US" sz="132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справочное назначение форматов (точные числовые доли не приводятся).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SVG особенно полезен для графики, которая должна быть одинаково чёткой на любых размерах. Это важно для логотипов и значков.
</a:t>
            </a:r>
            <a:endParaRPr lang="en-US" sz="159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00076"/>
            <a:ext cx="4048200" cy="19288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HTML-страницы в Nvu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объектов страницы и соответствующих HTML-элементов в учебных заданиях Nvu.
</a:t>
            </a:r>
            <a:endParaRPr lang="en-US" sz="1236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объекты вы создаёте в Nvu и как они связаны с HTML-разметкой. Визуальный редактор упрощает работу, но понимание соответствий остаётся важным.
</a:t>
            </a:r>
            <a:endParaRPr lang="en-US" sz="1673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визуальный объект связан с определённым тегом. Поэтому, создавая страницу в Nvu, вы одновременно учитесь структуре HTML.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гиперссылок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Гиперссылки соединяют страницы внутри одного сайта и открывают внешние ресурсы. В Nvu для ссылки задают адрес, текст ссылки и, при необходимости, способ открытия: в той же вкладке или в новой.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ссылки лучше делать понятным и коротким. Например: «Главная», «О нас», «Галерея», «Контакты». Тогда посетителю сразу ясно, куда ведет каждый пункт меню.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с ссылками, следите за корректностью адресов: внутренние указывают на страницы проекта, внешние — на другие сайты. Для почты можно настроить отправку сообщения нужному адресату.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Гиперссылки делают учебный сайт логичным: пользователь перемещается между разделами, а длинная страница становится удобнее. Хорошие ссылки помогают освоить структуру HTML-страницы.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ссылок на web-странице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различает тип ссылки, он точнее задает адрес и ожидаемое действие. Это уменьшает ошибки и делает навигацию понятной.
</a:t>
            </a:r>
            <a:endParaRPr lang="en-US" sz="148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иллюстрации (данные не являются статистикой), 2026-05-12
</a:t>
            </a:r>
            <a:endParaRPr lang="en-US" sz="1317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на диаграмме показывают, что все четыре типа важны для разных задач. Их выбирают в зависимости от того, куда должен перейти пользователь.
</a:t>
            </a:r>
            <a:endParaRPr lang="en-US" sz="146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таблицами в Nvu
</a:t>
            </a:r>
            <a:endParaRPr lang="en-US" sz="2379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помогают оформить расписания, сравнение данных и компактные списки. В Nvu можно добавлять строки и столбцы, а также объединять ячейки, чтобы заголовки занимали нужное место.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аккуратного вида меняют ширину колонок и настраивают границы. При выстраивании информации в сетку легче сравнивать значения и быстро находить нужную строку без лишнего поиска.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830" y="1230400"/>
            <a:ext cx="2712990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размещения содержимого на странице
</a:t>
            </a:r>
            <a:endParaRPr lang="en-US" sz="2114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нескольких способов размещения снижает «информационный шум»: пользователь быстрее ориентируется и лучше запоминает материал за счет структуры.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описание структуры учебной HTML-страницы, 2026-05-12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разные элементы для разных задач: текст объясняет, изображения показывают, списки выделяют главное, таблицы сравнивают, ссылки ведут к нужным разделам.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21" y="1441511"/>
            <a:ext cx="525900" cy="52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100" y="1441586"/>
            <a:ext cx="525900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977" y="1441586"/>
            <a:ext cx="525900" cy="525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и короткие информационные блоки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Маркированный список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Маркированные списки нужны, когда важны отдельные факты, но порядок не так критичен. В Nvu список создается одной командой, затем новые пункты добавляются легко, без перестройки всей страницы.
</a:t>
            </a:r>
            <a:endParaRPr lang="en-US" sz="1547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Нумерованный список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Нумерованные списки подходят для последовательных шагов: от подготовки до результата. Такой формат помогает ученику и читателю действовать по плану, а в Nvu структура списка поддерживает добавление новых шагов.
</a:t>
            </a:r>
            <a:endParaRPr lang="en-US" sz="1455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блоки заметок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информационные блоки удобно использовать для памяток и учебных правил рядом с текстом. Они помогают не перегружать страницу: главное видно сразу, а детали можно вынести в отдельные пункты.
</a:t>
            </a:r>
            <a:endParaRPr lang="en-US" sz="153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исправление страницы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контроля качества учебной web-страницы в Nvu.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файлов и структура папок проекта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67673" y="2669250"/>
            <a:ext cx="2079704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Создайте папку проекта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6639" y="3291300"/>
            <a:ext cx="2761938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проекта выделяют отдельную папку, где будут храниться HTML-страница и дополнительные файлы. Так проще не потерять картинки и не запутаться в ссылках при дальнейшей работе.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29106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Перенесите проект и сохраните работоспособность
</a:t>
            </a:r>
            <a:endParaRPr lang="en-US" sz="1178" dirty="0"/>
          </a:p>
        </p:txBody>
      </p:sp>
      <p:sp>
        <p:nvSpPr>
          <p:cNvPr id="11" name="Text 5"/>
          <p:cNvSpPr txBox="1"/>
          <p:nvPr/>
        </p:nvSpPr>
        <p:spPr>
          <a:xfrm>
            <a:off x="5950027" y="3291300"/>
            <a:ext cx="27618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переносе проекта на другой компьютер проверьте, что папки сохранены полностью и ссылки указывают на правильные файлы. Это предотвращает ситуацию «картинка не найдена».
</a:t>
            </a:r>
            <a:endParaRPr lang="en-US" sz="1484" dirty="0"/>
          </a:p>
        </p:txBody>
      </p:sp>
      <p:sp>
        <p:nvSpPr>
          <p:cNvPr id="12" name="Text 6"/>
          <p:cNvSpPr txBox="1"/>
          <p:nvPr/>
        </p:nvSpPr>
        <p:spPr>
          <a:xfrm>
            <a:off x="3188300" y="1131524"/>
            <a:ext cx="27618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страницу обычно называют index.html. Изображения размещают в связанных подпапках (например, img), а пути указывают так, чтобы браузер находил их автоматически.
</a:t>
            </a:r>
            <a:endParaRPr lang="en-US" sz="1530" dirty="0"/>
          </a:p>
        </p:txBody>
      </p:sp>
      <p:sp>
        <p:nvSpPr>
          <p:cNvPr id="13" name="Text 7"/>
          <p:cNvSpPr txBox="1"/>
          <p:nvPr/>
        </p:nvSpPr>
        <p:spPr>
          <a:xfrm>
            <a:off x="353221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Подготовьте файлы и имя главной страницы
</a:t>
            </a:r>
            <a:endParaRPr lang="en-US" sz="12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над учебным сайтом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Логично закладывать больше времени на проверку, потому что именно на этом этапе обнаруживаются сломанные связи и неточности оформления.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учебная последовательность этапов (схема), 2026-05-12
</a:t>
            </a:r>
            <a:endParaRPr lang="en-US" sz="1411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проектах часто удобнее сначала собрать структуру, а затем по очереди дополнять элементы: изображения, ссылки, таблицы и списки.
</a:t>
            </a:r>
            <a:endParaRPr lang="en-US" sz="151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Nvu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Nvu ценят за простоту освоения: пользователь сразу видит результат редактирования. Это снижает страх ошибки и помогает начинающим понять, как элементы страницы превращаются в HTML.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распространяется бесплатно, поэтому ее удобно использовать на школьных уроках. Наглядность позволяет одновременно работать с текстом и видеть, какие объекты создаются на странице автоматически.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ограничениям относят устаревший интерфейс и меньший набор современных функций по сравнению с новыми редакторами. Также важно внимательно следить за структурой файлов, чтобы ссылки и изображения работали.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работа в Nvu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Nvu помогает освоить основные элементы web-страницы: заголовки, абзацы, изображения, ссылки, списки, таблицы и структуру файлов проекта. Это связывает визуальное оформление с HTML-разметкой и упрощает переход к следующим инструментам.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2026-05-12T14:15:07Z</dcterms:created>
  <dcterms:modified xsi:type="dcterms:W3CDTF">2026-05-12T14:15:07Z</dcterms:modified>
</cp:coreProperties>
</file>