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слоны?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большие дома слонов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слону нужен свой просторный дом
</a:t>
            </a:r>
            <a:endParaRPr lang="en-US" sz="320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Слону каждый день нужны еда, вода и тень. Он не любит пустые сухие места. Поэтому его дом — это большая природная территория, где можно кормиться, отдыхать и спокойно ходить вместе со стадом.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слоны живут в саваннах и лесах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югу от Сахары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слоны живут в разных частях Африки, чаще всего к югу от пустыни Сахара. Им подходят большие открытые пространства и места, где можно долго идти в поисках воды и корма.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редколесья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слоны часто встречаются в саваннах, редколесьях и тропических лесах. Здесь есть и трава, и деревья, а значит, легче найти пищу, укрытие от жары и удобные тропы для стада.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уши —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африканских слонов очень большие уши. Они работают почти как природные веера: помогают отдавать лишнее тепло и немного охлаждают тело, когда солнце особенно старается.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простор и водопои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Африканским слонам важны широкие территории, где можно ходить всей семьёй. Ещё им нужны водопои, потому что без воды и отдыха такой великан быстро устанет.
</a:t>
            </a:r>
            <a:endParaRPr lang="en-US" sz="11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слоны живут в лесах и влажных местах
</a:t>
            </a:r>
            <a:endParaRPr lang="en-US" sz="2733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слоны живут в Индии, Непале, Шри-Ланке, Таиланде и других странах Южной и Юго-Восточной Азии. Их дом — тёплые природные места, где есть зелень и вода.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слоны любят леса, кустарники и травянистые равнины. В таких местах легко прятаться от жары, а ещё можно находить листья, побеги и другую вкусную растительность.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реки, болота и влажная земля. Там вода ближе, а растения дольше остаются зелёными. Для слона это почти как большой природный буфет.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влажная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влажных местах слоны могут свободнее передвигаться и отдыхать. Мягкая земля и зелёные участки помогают им находить пищу даже тогда, когда погода становится жаркой.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слоны чувствуют себя лучше всего
</a:t>
            </a:r>
            <a:endParaRPr lang="en-US" sz="3502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травы и простора. Слон может далеко идти со стадом, щипать растения и замечать водоёмы издалека.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тень и укрытие от жары. В нём слоны находят листья, ветки и спокойные места для отдыха.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рек, озёр и болот слоны пьют, купаются и охлаждают тело. Вода помогает им оставаться сильными в жаркие дни.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нужна слону каждый день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питья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пьёт очень много воды, потому что его тело большое и ему нужно постоянно пополнять запас влаги. Без воды такой великан быстро устает и чувствует себя плохо.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Хобот-помощник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слон набирает хоботом, а потом переносит её в рот. Хобот у него как удобный природный шланг, только намного умнее и ловчее.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и обливание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не просто пьёт воду. Он обливает себя, купается и даже любит освежиться в луже. Так ему проще пережить жару и не перегреться.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Грязевая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водных процедур слон часто валяется в грязи. Грязь защищает кожу от солнца, помогает ей не пересыхать и отпугивает назойливых насекомых.
</a:t>
            </a:r>
            <a:endParaRPr lang="en-US" sz="12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слон выбирает место для жизни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условия помогают слону остаться на территории или уйти дальше.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живут стадами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слонов обычно есть семейное стадо. В нём живут самки, детёныши и старшие самки, которые помогают группе не теряться.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слоны помнят тропы к воде, кормовым местам и безопасным укрытиям. Благодаря их памяти стадо может уверенно двигаться по знакомым путям.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малышей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Слонята наблюдают за взрослыми и учатся у них всему важному: где искать пищу, как идти вместе и где лучше отдыхать.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тени есть важная работа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слон старается держаться под деревьями или в густой траве. Тень помогает ему не перегреваться, а ещё даёт спокойное место для отдыха. Иногда слон стоит почти неподвижно, будто решил немного подождать прохладу.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как большие веера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слоны используют свои огромные уши как природные веера. Они шевелят ими, чтобы тело остывало быстрее. Со стороны это выглядит так, будто слон сам себе делает лёгкий ветерок.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грязь выручают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печёт особенно сильно, слон идёт к реке, озеру или луже. Он обливается водой, а потом покрывает кожу грязью. Такой «грязевой крем» защищает от солнца и комаров, которые совсем не любят быть вежливыми.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слоны спасаются от жары
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слоны в разных местах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саванне слоны чаще щиплют траву. Здесь много открытого пространства, поэтому им удобно медленно двигаться и находить свежие растения на больших участках.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леса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слоны едят больше листьев, веток и молодых побегов. В тенистых местах растительность часто мягче и сочнее, а значит, подходит для большого аппетита.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 плоды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травы и листьев слоны могут есть кору, ветки и плоды. Такое меню помогает им получать достаточно пищи, когда любимых растений рядом становится меньше.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Слону нужно очень много еды, поэтому он проходит большие расстояния. Его дом должен быть богат растениями, чтобы сильный и голодный великан не остался без обеда.
</a:t>
            </a:r>
            <a:endParaRPr lang="en-US" sz="10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могут долго идти в поисках еды и воды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Стадо начинает поиск в знакомых местах. Если травы мало, а вода далеко, слоны не задерживаются и спокойно двигаются дальше по привычным тропам.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хорошо помнят реки, тенистые участки и удобные места отдыха. Они могут возвращаться туда снова, даже если путь длинный.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Идут к воде в сухой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жарко и сухо, слоны часто отправляются к водоёмам. Так они находят пищу и воду, необходимые для жизни всего стада.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жизнь слонов в разные сезоны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становятся длиннее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воды стадам приходится проходить большие расстояния. Они тратят больше сил, но продолжают искать знакомые места, где раньше было безопасно и удобно.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дождей мало, трава выгорает, а ручьи мелеют. Тогда слоны идут дальше и чаще собираются у рек, озёр и колодцев.
</a:t>
            </a:r>
            <a:endParaRPr lang="en-US" sz="1208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дождей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сезон дождей появляется свежая трава, листья и больше луж. Слоновьим семьям легче находить корм, а малыши быстрее двигаются по мягкой земле.
</a:t>
            </a:r>
            <a:endParaRPr lang="en-US" sz="12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местности нет воды, даже такой большой зверь быстро испытывает трудности. Сухие участки без водоёмов для слонов особенно опасны.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литров
</a:t>
            </a:r>
            <a:endParaRPr lang="en-US" sz="6787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может понадобиться взрослому слону за день.
</a:t>
            </a:r>
            <a:endParaRPr lang="en-US" sz="27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людей и слонов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рядом с лесом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и фермы строят вплотную к лесу, слоны иногда выходят на поля. Их привлекают кукуруза, бананы и другие сочные растения.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безопасные 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Слонам важно свободно проходить между лесами, водой и местами кормёжки. Для этого нужны природные коридоры, где нет опасных преград и лишнего шума.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соседство возможно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берегут места перехода и не перекрывают тропы, слоны реже заходят в посёлки. Тогда и людям, и животным живётся спокойнее.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слонам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показывает, как защита природы помогает слоновьим стадам находить еду, воду и безопасные места для жизни.
</a:t>
            </a:r>
            <a:endParaRPr lang="en-US" sz="8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национальном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рассвете слонячье стадо выходит из тени деревьев и медленно идёт к водопою. В национальном парке оно находит простор, траву и спокойные тропы, а люди наблюдают издалека и не тревожат животных.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день у заповедной реки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слоны пьют, обливают себя водой и отдыхают в тени. Заповедник помогает сохранить такие места, чтобы животные могли жить по своим привычным правилам, а не по расписанию людей.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слонов можно увидеть в природе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доме слона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отлично запоминают тропы к воде и корму. Даже после долгого пути они могут вернуться в знакомое место, словно у них есть природная карта.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слона — это не одно укрытие, а целая местность. Он ходит по ней вместе со стадом, ищет еду, отдыхает и снова отправляется дальше.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на заказ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слон умеет быстро найти прохладу под деревьями или в густой траве. Для него хорошее место — это там, где можно спрятаться от солнца.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похожи дома африканских и азиатских слонов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любимые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слоны чаще живут в саваннах и редколесьях, а азиатские — в лесах и влажных равнинах. Но всем им важны деревья, кусты и вода.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выбирают места, где можно спокойно отдыхать и защищать детёнышей. Опасные участки слоны стараются обходить стороной, как очень упрямые, но осторожные туристы.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Африканским и азиатским слонам нужны большие территории, чтобы ходить стадом. Им тесно там, где много заборов, дорог и маленьких участков земли.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вода и еда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слонов не могут жить без воды, травы, листьев и других растений. Если корма мало, они уходят дальше и ищут новые места.
</a:t>
            </a:r>
            <a:endParaRPr lang="en-US" sz="10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живут только там, где есть еда, вода и простор. Если природа исчезает, им приходится уходить. Беречь их дома — значит беречь самих слонов.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 — Африка и Азия — важны для жизни слонов.
</a:t>
            </a:r>
            <a:endParaRPr lang="en-US" sz="25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дома слонов нужно беречь
</a:t>
            </a:r>
            <a:endParaRPr lang="en-US" sz="3305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живут там, где природа щедра и спокойна. Если сохранять леса, саванны и водоёмы, у этих больших добряков всегда будет дом, еда и безопасная дорога.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2026-05-25T18:11:12Z</dcterms:created>
  <dcterms:modified xsi:type="dcterms:W3CDTF">2026-05-25T18:11:12Z</dcterms:modified>
</cp:coreProperties>
</file>