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и климаты Земли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воздух, тепло и движение воздуха формируют жизнь на планете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атмосфера и климат важны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делает Землю пригодной для жизни, а климат определяет, где растут леса, степи и пустыни. Понимание этих процессов помогает объяснить погоду, природные зоны и условия жизни людей в разных регионах мира.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262" y="1716712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1811" y="1750102"/>
            <a:ext cx="485400" cy="388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112" y="3360474"/>
            <a:ext cx="485400" cy="388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6961" y="3327084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составляет основную часть воздуха. Он почти не поддерживает горение, но создает стабильную среду, в которой могут существовать живые организмы и происходить важные природные процессы.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нужен для дыхания людей, животных и большинства организмов. Без него невозможны обмен веществ, рост и нормальная работа всех живых систем на Земле.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и пар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содержится в малом количестве, но помогает удерживать тепло в атмосфере и участвует в круговороте веществ. Водяной пар влияет на влажность, облачность и осадки.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и частицы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частицы пыли служат центрами, на которых водяной пар превращается в капли. Благодаря этому образуются облака, а затем могут выпадать дождь, снег или град.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воздуха и роль его компонентов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атмосферы и их особенности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Тропосфера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нижний слой атмосферы, где сосредоточена почти вся водяная пара. Именно здесь формируются облака, идут дожди и снегопады, а также происходит большинство погодных явлений.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Мезосфера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Мезосфера лежит выше стратосферы. Воздух здесь очень разреженный, а температура снова понижается, поэтому это один из самых холодных слоев атмосферы.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Стратосфера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тропосферой располагается стратосфера. В ней находится озоновый слой, который поглощает опасные ультрафиолетовые лучи Солнца и защищает живые организмы на поверхности Земли.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Термосфера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Термосфера находится выше мезосферы и отличается крайне малой плотностью воздуха. Хотя частицы здесь получают много энергии, для человека этот слой остается почти пустым пространством.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профиль атмосферы показывает, что нагрев и охлаждение слоев зависят не только от высоты, но и от того, какие газы поглощают солнечную энергию.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закономерность — температура меняется неравномерно: в одних слоях падает, в других растет. Это связано со строением атмосферы и поглощением солнечного излучения.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температуры с высотой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стандартная модель атмосферы Земли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солнечная энергия становится климатом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географии: путь энергии от Солнца к климатическим различиям на Земле.
</a:t>
            </a:r>
            <a:endParaRPr lang="en-US" sz="286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 и образование ветра
</a:t>
            </a:r>
            <a:endParaRPr lang="en-US" sz="259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давление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 — это сила, с которой воздух давит на поверхность Земли. Оно есть везде, хотя мы обычно не замечаем его напрямую.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Теплый и холодный воздух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Теплый воздух легче, поэтому он чаще связан с областью пониженного давления. Холодный воздух плотнее и обычно создает повышенное давление.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воздух движется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всегда стремится из области высокого давления в область низкого. Это движение и называется ветром, а его сила зависит от разницы давлений.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ветры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вращения Земли направление воздушных потоков отклоняется. Так формируются устойчивые ветры, например пассаты и западные ветры.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2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Земли
</a:t>
            </a:r>
            <a:endParaRPr lang="en-US" sz="2924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пояса отличаются количеством солнечного тепла, температурой и режимом осадков.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солнечного тепла получает территория, тем холоднее и суше становится климат; поэтому пояса сменяются от экватора к полюсам.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царит вечное лето
</a:t>
            </a:r>
            <a:pPr algn="l" indent="0" marL="0">
              <a:lnSpc>
                <a:spcPct val="90000"/>
              </a:lnSpc>
              <a:buNone/>
            </a:pPr>
            <a:r>
              <a:rPr lang="en-US" sz="43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экватора воздух остается теплым и влажным почти весь год. Здесь мало заметны смены сезонов, зато часто идут сильные ливни, а густые влажные леса получают достаточно воды и тепла для быстрого роста.
</a:t>
            </a:r>
            <a:endParaRPr lang="en-US" sz="1042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Тропики: от саванны до пустыни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тропическом поясе солнечного тепла тоже много, но влага распределяется неравномерно. Поэтому рядом могут существовать зеленые саванны, редколесья и очень сухие пустыни, где растениям приходится экономить воду.
</a:t>
            </a:r>
            <a:endParaRPr lang="en-US" sz="1014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здесь так разный
</a:t>
            </a:r>
            <a:pPr algn="l" indent="0" marL="0">
              <a:lnSpc>
                <a:spcPct val="90000"/>
              </a:lnSpc>
              <a:buNone/>
            </a:pPr>
            <a:r>
              <a:rPr lang="en-US" sz="46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соседних районах условия могут сильно отличаться. В одних местах дожди приходят регулярно, а в других почти не выпадают, поэтому природные сообщества выглядят совершенно по-разному.
</a:t>
            </a:r>
            <a:endParaRPr lang="en-US" sz="1109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Экваториальный и тропический климат
</a:t>
            </a:r>
            <a:endParaRPr lang="en-US" sz="25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осадков напрямую влияет на густоту растительности, наличие рек и возможность выращивать сельскохозяйственные культуры.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осадков, тем богаче растительный покров и легче земледелие. В засушливых районах хозяйство сильнее зависит от воды.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количества осадков в разных районах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типичные климатические значения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климат и смена времен года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сезона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умеренных широтах ярко выражены весна, лето, осень и зима. Смена сезонов связана с изменением угла падения солнечных лучей и общей циркуляцией атмосферы.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Неустойчивая погода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часто чередуются теплые и холодные воздушные массы, поэтому погода меняется довольно быстро. За короткое время могут пройти дожди, похолодание и потепление.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океана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побережий климат мягче: зима менее суровая, а лето прохладнее. Океан медленно нагревается и остывает, поэтому сглаживает крайние температуры и повышает влажность.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глубине материков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материков континентальность сильнее заметна: летом воздух прогревается сильнее, а зимой охлаждается быстрее. Поэтому годовая амплитуда температур здесь обычно больше, чем у моря.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Полярный климат и вечная мерзлота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Полярный климат и вечная мерзлота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солнечного тепла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Арктике и Антарктиде солнечные лучи падают под малым углом, поэтому поверхность получает очень мало энергии. Из-за этого даже летом температура остается низкой.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зима
</a:t>
            </a:r>
            <a:pPr algn="l" indent="0" marL="0">
              <a:lnSpc>
                <a:spcPct val="90000"/>
              </a:lnSpc>
              <a:buNone/>
            </a:pPr>
            <a:r>
              <a:rPr lang="en-US" sz="37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8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сезон здесь длится большую часть года, а лето бывает коротким и слабовыраженным. Погода редко становится по-настоящему теплой, а сильные ветры усиливают ощущение холода.
</a:t>
            </a:r>
            <a:endParaRPr lang="en-US" sz="1040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 лед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территории покрыта снегом и льдом. Светлые поверхности отражают солнечные лучи обратно в атмосферу, поэтому нагревание идет медленно и слабее, чем в других зонах.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Вечная мерзлота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районах широко распространена вечная мерзлота — грунт, который оттаивает только верхним слоем. Это влияет на строительство, дороги и хозяйственную деятельность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286333"/>
            <a:ext cx="4921004" cy="17295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Климатообразующие факторы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почему климат одной широты может сильно отличаться в разных районах Земли.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определяет не один, а сразу несколько факторов. Особенно заметны различия там, где рядом есть горы, океанические течения или удаленность от моря.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физической географии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облака и осадки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процессов в атмосфере: от испарения воды до выпадения осадков.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особенно заметны между побережьем и центром материка: рядом с океаном климат ровнее, а внутри континента — резче и суше.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океан смягчает температуру и увеличивает влажность, а удаленность от моря усиливает сезонные контрасты.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Океанический и континентальный климат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типичные климатические сравнения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определяют не по одному сезону, а по длительным рядам наблюдений. Это помогает отличить случайную погоду от устойчивых особенностей местности.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лет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минимальный срок наблюдений, чтобы надежно описать климат территории.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влияет на жизнь людей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быт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холодном климате люди выбирают теплую одежду и продуманное отопление жилья. В жарких районах важны легкие ткани, тень и защита от перегрева.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количество влаги определяют, какие культуры можно выращивать. В засушливых районах используют орошение, а в теплых и влажных — теплолюбивые растения.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домов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домов зависит от климата: в снежных районах делают крутые крыши, а в жарких — стены, которые лучше сохраняют прохладу внутри помещения.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население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влияет на выбор места для поселений, плотность населения и виды транспорта. Люди чаще селятся там, где условия жизни и хозяйства более удобны.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затрагивают не только температуру, но и ледяной покров, уровень моря и частоту экстремальных погодных событий.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и сокращение площади льда идут одновременно, что подтверждает устойчивое изменение климата и его последствия для природы и людей.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изменения климата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AR6; данные по глобальному потеплению относительно 1850–1900 годов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360" y="1898588"/>
            <a:ext cx="344807" cy="6896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6165" y="1898588"/>
            <a:ext cx="689613" cy="689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3368" y="1889348"/>
            <a:ext cx="698568" cy="6985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7198" y="1898588"/>
            <a:ext cx="603411" cy="6896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Метеостанции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метеостанциях регулярно измеряют температуру, давление, влажность, облачность и ветер. Такие наблюдения помогают составлять прогноз погоды и сравнивать климат разных территорий.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видят облака, циклоны, ледяной покров и состояние океана. Благодаря им ученые получают данные о больших территориях, куда трудно добраться с земли.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Радиозонды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Радиозонды поднимаются высоко в атмосферу и передают сведения о температуре, влажности и давлении на разных высотах. Это важно для изучения слоев воздуха.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явления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данные используют для предупреждения ураганов, метелей, засух и гроз. Чем точнее наблюдения, тем раньше можно подготовиться к опасной погоде.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изучают атмосферу и климат
</a:t>
            </a:r>
            <a:endParaRPr lang="en-US" sz="2590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изучают атмосферу и климат
</a:t>
            </a:r>
            <a:endParaRPr lang="en-US" sz="259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 узнали об атмосфере и климатах Земли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делает Землю пригодной для жизни, а климат объясняет разнообразие природных зон и условий для людей. Понимание этих связей помогает лучше читать карту мира.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2026-06-02T13:41:11Z</dcterms:created>
  <dcterms:modified xsi:type="dcterms:W3CDTF">2026-06-02T13:41:11Z</dcterms:modified>
</cp:coreProperties>
</file>