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 лесные ресурсы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леса — основа жизни, хозяйства и экологического баланса.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 лесные ресурсы определяют расселение людей, сельское хозяйство, промышленность и климатическую устойчивость. Их распределение по планете неравномерно, поэтому важно понимать причины и последствия такого различия.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географии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земельного фонда Земли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314454" y="19364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 и насаждения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земли дают основную сельскохозяйственную продукцию, но занимают сравнительно небольшую часть суши. Их ценность определяется не площадью, а плодородием, водообеспеченностью и доступностью для обработки.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1314454" y="30193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территории широко используются в животноводстве и часто занимают пространства, непригодные для пашни. Их продуктивность зависит от климата, состава растительности и степени нагрузки на почвы.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14454" y="4102200"/>
            <a:ext cx="2482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болота выполняют важные природные функции: регулируют водный режим, сохраняют биоразнообразие и участвуют в накоплении углерода. Хозяйственное использование здесь ограничено природными условиями.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822500" y="3019300"/>
            <a:ext cx="2247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относятся к малопродуктивным землям из-за экстремального климата, дефицита влаги или многолетней мерзлоты. Освоение возможно, но требует больших затрат и строгого учета природных ограничений.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22500" y="4102200"/>
            <a:ext cx="31596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под городами, дорогами и промышленными объектами быстро растут по площади, сокращая фонд сельскохозяйственных угодий. Это усиливает конкуренцию между строительством, производством и продовольственным использованием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земель и их доля в суше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земель показывает, что наибольшая площадь не всегда соответствует наибольшей хозяйственной ценности.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Продуктивные земли занимают меньшую часть суши, поэтому их рациональное использование особенно важно для продовольственной безопасности.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глобальные оценки землепользования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плодородия и освоения земель
</a:t>
            </a:r>
            <a:endParaRPr lang="en-US" sz="2652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ценные сельскохозяйственные территории приурочены к умеренному климату, где сочетаются достаточное увлажнение, длинный вегетационный период и плодородные почвы, удобные для устойчивого земледелия.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таких территорий относятся Центральная и Восточная Европа, восток Северной Америки, Северо-Восточный Китай, Индо-Гангская равнина и Пампа, где сельское хозяйство особенно развито.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Засушливость, многолетняя мерзлота, крутые склоны, эрозия и нехватка пресной воды резко снижают возможности освоения земель и повышают затраты на их хозяйственное использование.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важнее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сама по себе не гарантирует высокой урожайности. Решающее значение имеют свойства почв, климатические условия, доступность воды и уровень технологий земледелия.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основные лесные массивы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пояса различаются не только площадью, но и составом видов, запасами биомассы и экологической ролью.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площади леса сосредоточены в северных широтах, а тропики выделяются наибольшим биоразнообразием.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данным FAO Global Forest Resources Assessment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4,1 млрд га
</a:t>
            </a:r>
            <a:endParaRPr lang="en-US" sz="399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 приходится на мировую сушу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природный ресурс, поддерживающий водный режим, защищающий почвы и служащий средой обитания для огромного числа видов.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 климатическим поясам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леса определяется климатом, а вместе с ним — породным составом, продуктивностью и хозяйственным значением.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не только внешний облик леса, но и его экономическую ценность, а также вклад в экологическую устойчивость.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лесов в мире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происходят неравномерно: в одних регионах потери продолжаются, в других заметен эффект лесовосстановления и расширения плантаций.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тенденция сохраняет давление на мировую лесную площадь, особенно в тропических районах.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данным FAO и Global Forest Resources Assessment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деградации земель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 почвенного слоя усиливается на распаханных склонах и при уничтожении растительного покрова. Почва теряет плодородие, а восстановление естественного слоя занимает очень много времени.
</a:t>
            </a:r>
            <a:endParaRPr lang="en-US" sz="115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 и засухи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оголённая поверхность легко разрушается ветром. Потеря влаги, пыльные бури и опустынивание быстро снижают продуктивность земель и ухудшают условия жизни населения.
</a:t>
            </a:r>
            <a:endParaRPr lang="en-US" sz="1153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и засоление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земледелие, неправильное орошение и слабый контроль за почвами приводят к истощению, уплотнению и засолению. В результате урожайность падает, а земля теряет ценность.
</a:t>
            </a:r>
            <a:endParaRPr lang="en-US" sz="1199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Урбанизация, дороги, промышленное строительство и расширение сельскохозяйственной нагрузки сокращают природные земли. Это усиливает конкуренцию за пространство и делает деградацию менее обратимой.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опустынивание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логическая схема, основанная на типичных процессах деградации земель в засушливых и полузасушливых районах Африки и 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 незаконные рубки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как фактор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уничтожают древесный ярус и подлесок, сокращают площадь лесов и резко повышают выбросы углекислого газа, особенно в Амазонии, Сибири и Юго-Восточной Азии.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биоразнообразию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лишает животных укрытий и кормовой базы, разрушает гнездовья и фрагментирует местообитания, поэтому восстановление экосистем после крупных возгораний занимает многие годы.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незаконных рубок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Нелегальная заготовка древесины ведёт к выборочному изъятию ценных пород, разрежению древостоев и разрыву сплошного лесного покрова, что повышает уязвимость территорий к эрозии.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потерь возможно только при мониторинге, охране лесов и прослеживаемости древесины, чтобы остановить незаконный оборот и сохранить ресурсную базу для будущего использования.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крупнейшими лесными площадями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лесные державы формируют значительную часть мирового запаса древесины и углерода, а их политика напрямую влияет на состояние глобальных экосистем.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Бразилия заметно опережают остальные страны; это подчёркивает их особую ответственность за сохранение лесов планеты.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2020; округлённые оценки площади лесов по странам.
</a:t>
            </a:r>
            <a:endParaRPr lang="en-US" sz="13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конкуренция за землю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населения повышает потребность в продовольствии, кормах и сырье, поэтому пашня и пастбища становятся стратегически важными ресурсами.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функций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территория одновременно нужна для сельского хозяйства, промышленности, транспорта и городского строительства, что усиливает конкуренцию между видами использования.
</a:t>
            </a:r>
            <a:endParaRPr lang="en-US" sz="1133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свободных земель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густонаселённых регионах Азии, Европы и Латинской Америки свободных плодородных территорий становится меньше, а решения о земле всё чаще требуют компромисса и долгосрочного планирования.
</a:t>
            </a:r>
            <a:endParaRPr lang="en-US" sz="11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землепользования в разных регионах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хозяйственная отдача земли зависит не только от площади, но и от природных условий, водообеспеченности и уровня технологий.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даёт высокий результат на ограниченной площади, а экстенсивное использование требует больших пространств; природные ограничения резко снижают продуктивность.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характеристикам регионов; учебные материалы по землепользованию.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1575" y="1571326"/>
            <a:ext cx="299025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управление земельными ресурсами
</a:t>
            </a:r>
            <a:endParaRPr lang="en-US" sz="2756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помогает сохранять питательные вещества, уменьшает истощение почв и снижает риск распространения вредителей, что поддерживает стабильную урожайность без чрезмерной нагрузки на участок.
</a:t>
            </a:r>
            <a:endParaRPr lang="en-US" sz="127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и минимальная обработка почвы сокращают потери воды, уменьшают испарение и помогают растениям лучше переносить засушливые периоды, особенно в аридных районах.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эрозии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 и почвозащитные приёмы ослабляют действие ветра и поверхностного стока, удерживают верхний плодородный слой и препятствуют быстрому разрушению сельскохозяйственных угодий.
</a:t>
            </a:r>
            <a:endParaRPr lang="en-US" sz="127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состояния почв и рекультивация нарушенных земель позволяют вовремя заметить деградацию, вернуть территории в хозяйственный оборот и сохранить их продуктивность в долгосрочной перспективе.
</a:t>
            </a:r>
            <a:endParaRPr lang="en-US" sz="1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устойчивого лесопользования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принципы устойчивого лесоуправления, отражённые в подходах FSC и PEFC.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по охране земель и лесов
</a:t>
            </a:r>
            <a:endParaRPr lang="en-US" sz="2384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и Цели устойчивого развития задают общую рамку для сокращения выбросов, восстановления лесов и борьбы с деградацией земель на национальном уровне.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другие ООПТ сохраняют ключевые экосистемы, поддерживают редкие виды и служат важным инструментом защиты лесов от хозяйственного давления.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FAO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FAO помогают странам собирать данные, оценивать состояние ресурсов и внедрять практики, которые повышают устойчивость сельского хозяйства и лесного хозяйства.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местных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охрана невозможна без вовлечения населения: именно местные сообщества контролируют использование ресурсов, поддерживают восстановление территорий и получают долгосрочную выгоду.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восстановление земель и лесов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Восстановленные экосистемы работают как природная инфраструктура: они сглаживают последствия засухи, сокращают потери почвы и повышают устойчивость хозяйства к климатическим рискам.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 защитой почв и ростом урожайности; экологические и экономические результаты проявляются одновременно и усиливают друг друга.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FAO, UNCCD и Всемирного банка; качественная оценка основных эффектов восстановления.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ограничены: будущее зависит от 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 лесные ресурсы нельзя считать бесконечными: их качество быстро падает при нерациональном использовании. От бережного управления зависит продовольствие, климатическая устойчивость, водный баланс и сохранение живой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2026-06-03T07:26:58Z</dcterms:created>
  <dcterms:modified xsi:type="dcterms:W3CDTF">2026-06-03T07:26:58Z</dcterms:modified>
</cp:coreProperties>
</file>