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и крестьяне в Средние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земля, власть и труд делили средневековое общество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Римской империи к феодалам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Западной Римской империи Европа изменилась: земля стала главным богатством, деньги использовали редко, а общество разделилось на короля, феодалов, рыцарей и зависимых крестьян.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феодалы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Знатные землевладельцы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Феодалами становились те, кто владел землей по наследству или получал ее за службу. Среди них были герцоги, графы, бароны, рыцари и иногда церковные владыки.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 своей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своих владениях феодалы собирали повинности, следили за порядком и разбирали споры жителей. Их поместье было не просто хозяйством, а центром власти и контроля.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обязанностью феодала считалась военная служба. Он должен был защищать свою землю, замок и людей, которые жили под его властью и зависели от него.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от поместья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феодала основывалось не на торговле, а на земле и труде зависимых людей. Чем больше было поместье, тем больше доходов и влияния получал его хозяин.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крестьяне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основную часть жителей средневековой Европы. Именно их труд обеспечивал людей хлебом, овощами, молоком и другими продуктами, без которых невозможно было жить.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пахали поля, сеяли зерно, убирали урожай и ухаживали за скотом. Крестьянин трудился и на своем наделе, и на земле сеньора, которому подчинялся.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не могли свободно покинуть деревню и были связаны с землей. Их положение переходило от родителей к детям, поэтому изменить свою жизнь было очень трудно.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урожаю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крестьянина зависела от погоды, времени года и количества собранного зерна. Если урожай был плохим, запасов не хватало, и жизнь становилась особенно тяжелой.
</a:t>
            </a:r>
            <a:endParaRPr lang="en-US" sz="9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феодал управлял землей и получал доход, а крестьянин обеспечивал эту систему своим трудом.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 и крестьянин: сравнение обязанностей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и власть были сосредоточены у феодала, а крестьянин нес основную трудовую нагрузку.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феодального общества в средневековой Европе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возникала зависимость крестьянина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земля, повинности и местный суд связывали крестьянина с сеньором.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и деревня: два разных мира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на холме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замок стоял как крепость и как дом хозяина. Высокие стены, башни, ворота и ров помогали защищаться от нападения. Здесь хранили запасы, принимали гостей и принимали решения, важные для всей округи.
</a:t>
            </a:r>
            <a:endParaRPr lang="en-US" sz="92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у полей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деревня выглядела намного проще. Деревянные или глинобитные дома, амбары, сараи и мельница окружали общие поля, где люди работали всей общиной. Жизнь здесь была тесно связана с землей и трудом.
</a:t>
            </a:r>
            <a:endParaRPr lang="en-US" sz="885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жизней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замком и деревней существовала большая разница. Одни жили за стенами и имели оружие и охрану, другие работали с утра до вечера и зависели от урожая, погоды и воли хозяина.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местах доли отличались, но чаще всего наибольшую нагрузку составляла именно работа на поле сеньора.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повинности крестьян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 была самой тяжелой повинностью, а натуральные и денежные платежи дополняли зависимость крестьян.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феодальных повинностей в средневековой Европе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времени уходило на барщину, тем меньше сил оставалось на свою семью и хозяйство. Это делало зависимость особенно тяжелой.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барщины в средневековой Европе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дней
</a:t>
            </a:r>
            <a:endParaRPr lang="en-US" sz="554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неделю крестьянин мог работать на господском поле вместо собственного участка.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Оброк и натуральные платежи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Плата урожаем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Оброк чаще всего отдавали продуктами: зерном, овощами, яйцами, медом, птицей, шерстью или тканью. Для деревни это был привычный способ рассчитаться с хозяином земли.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Денежный оброк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местах часть платежей начали вносить деньгами. Но в деревне монет было мало, поэтому натуральные выплаты долго оставались обычным и удобным вариантом.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оброка зависел от местных обычаев, состояния урожая и требований сеньора. Если год был неудачным, крестьянам становилось особенно трудно собрать нужную плату.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Оброк показывал, что крестьянин пользовался землей, но не распоряжался ею свободно. Его труд и продукты поддерживали жизнь поместья и доходы феодала.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удачный год крестьянин сначала отдавал часть урожая, а потом должен был оставить семена и запасы на зиму.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крестьян была тяжелой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усиливали друг друга: слабый урожай, повинности и погода постоянно подталкивали крестьян к нехватке пищи и запасов.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Средних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крестьянской семьи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обычно жила в одном помещении, где совмещались жильё, работа и сон. Внутри стояли стол, лавки и печь, а свет и тепло были минимальными.
</a:t>
            </a:r>
            <a:endParaRPr lang="en-US" sz="76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грубой ткани, рассчитанной на долгую носку. Зимой поверх рубах надевали простые тёплые вещи, но нарядов почти не было.
</a:t>
            </a:r>
            <a:endParaRPr lang="en-US" sz="851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составляли хлеб, каши, овощи, молочные продукты и сыр. Мясо ели редко, чаще в праздники или в особенно удачный сезон.
</a:t>
            </a:r>
            <a:endParaRPr lang="en-US" sz="861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включались в хозяйство: пасли скот, собирали хворост, помогали на огороде и в поле. Их помощь была важной частью семейного труда.
</a:t>
            </a:r>
            <a:endParaRPr lang="en-US" sz="8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как военный слуга феодала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служил господину как вооружённый всадник и получал за это землю или доход. Его главной задачей была защита владений и участие в походах.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Дорогое снаряжение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рыцаря требовались меч, копьё, щит, шлем и доспехи, а особенно дорогим был боевой конь. Такой воин мог позволить себе далеко не каждый.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детства к службе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рыцарь учился владеть оружием с ранних лет, тренировался в верховой езде и правилах поведения. Так формировался человек, готовый к войне и службе.
</a:t>
            </a:r>
            <a:endParaRPr lang="en-US" sz="11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власть на земле феодала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 разбирал споры между жителями своего поместья и решал, кто прав в вопросах земли, наследства или брака. Для крестьян это был главный местный суд.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Штрафы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нарушение установленных порядков хозяин земли мог назначать штрафы и другие наказания. Так он поддерживал подчинение и следил за выполнением повинностей.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замкнутый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Поместье действовало как маленькое отдельное государство, где многое зависело от воли владельца. Жизнь людей регулировалась не только трудом, но и его решениями.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зависели от феодала не только на поле, но и в повседневных делах. Он влиял на их семейные решения и на порядок жизни всей деревни.
</a:t>
            </a:r>
            <a:endParaRPr lang="en-US" sz="10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урожая от поля до хранения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сельскохозяйственного цикла в крестьянском хозяйстве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пользовался землёй, но не распоряжался ею полностью.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ограничения крестьян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крестьян было мало личной свободы: почти каждый важный шаг зависел от воли сеньора и местных правил.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Средних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городов крестьяне чаще платили деньгами, а не продуктами, что постепенно меняло отношения между деревней и сеньором.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положение крестьян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была двойной: зависимость слабела, но хозяйственный труд оставался тяжёлым и по-прежнему определял жизнь большинства семей.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Средних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выступления и недовольство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недовольство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Повинности, войны, голод и болезни усиливали напряжение в деревне. Крестьяне всё чаще понимали, что старые порядки делают их жизнь почти невыносимой.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1358 — Жакерия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вспыхнуло крупное крестьянское выступление, известное как Жакерия. Его участники требовали меньших налогов, облегчения повинностей и смягчения зависимости.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1381 — восстание Уота Тайлера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крестьяне и городская беднота подняли восстание против тяжёлых сборов и ограничений. Эти события показали, что сопротивление феодальным порядкам росло.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феодальная система постепенно менялась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центрами ремесла и обмена, поэтому всё больше людей уходило из деревни. Это ослабляло старую зависимость крестьян от земли и помещика.
</a:t>
            </a:r>
            <a:endParaRPr lang="en-US" sz="120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приносило в обращение больше монет. Из-за этого натуральные повинности постепенно заменялись денежными платежами, что было удобнее и для крестьян, и для феодалов.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XIV–XV векам старые порядки начали разрушаться, но неравенство исчезло не сразу. Разрыв между богатыми и бедными сохранялся, хотя формы зависимости менялись.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королевская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стремились подчинить себе местных властителей и сделать управление более единым. В результате власть отдельных феодалов уже не была такой полной, как прежде.
</a:t>
            </a:r>
            <a:endParaRPr lang="en-US" sz="11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феодалы и крестьяне построили Средневековье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Феодальное общество держалось на земле, силе оружия и труде зависимых людей. Феодалы управляли и защищали, а крестьяне обеспечивали всю систему работой и урожаем.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2026-06-01T01:56:54Z</dcterms:created>
  <dcterms:modified xsi:type="dcterms:W3CDTF">2026-06-01T01:56:54Z</dcterms:modified>
</cp:coreProperties>
</file>