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местоимения one и существительных в английской грамматике
</a:t>
            </a:r>
            <a:endParaRPr lang="en-US" sz="2370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помогает не повторять слово и понимать тип существительного.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one и существительных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делает английскую речь точнее: помогает избегать повторов, правильно выбирать форму one/ones и увереннее работать с исчисляемыми и неисчисляемыми существительными в устной и письменной речи.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заменяет one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заменяет ранее названное исчисляемое существительное в единственном числе, если его значение уже понятно из контекста: I need a jacket, but not this one.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ones используется для нескольких предметов того же типа: These shoes are old, but those ones are new. Она сохраняет смысл существительного, но убирает повтор.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обычно не заменяются one напрямую. В таких случаях употребляют другие конструкции: some water, much homework, a little advice.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не добавляет нового значения, а лишь подменяет уже понятное слово. Поэтому форма становится естественной только тогда, когда собеседнику ясно, о каком предмете идёт речь.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One, ones и отсутствие замены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выбирается по числу и типу существительного.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и ones возможны только с исчисляемыми существительными; для неисчисляемых слов нужна другая грамматическая модель.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английской грамматики по теме one/ones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one с прилагательными и указателями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указателей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часто ставится после this, that, these, those, когда нужно указать на конкретный предмет: this one, that one, these ones. Слово one лишь заменяет существительное.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опущено, прилагательное остаётся главным носителем смысла: a red one, the small one, the best one. Именно признак помогает понять, что сравнивается или выбирается.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сравнительных формах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удобно использовать в сравнениях: a smaller one, the more expensive one, the other one. Такая конструкция позволяет не повторять существительное, если речь идёт о нескольких похожих предметах.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ситуация, тем естественнее звучит one. В разговоре и в учебных примерах это слово делает фразу короче, не теряя точности и логической связности.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between one and ones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 по числу и типу существительного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one в английской речи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заменяет уже названное исчисляемое существительное и позволяет избежать повторения, сохраняя при этом точный смысл предмета в предложении.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this one, that one, the one слово one помогает выделить нужный предмет среди нескольких вариантов, когда важен именно выбор, а не название.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one of the answers, one of my friends форма one обозначает элемент более широкой группы, то есть «один из».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Неопределённое указание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one day, one person, one idea слово one может передавать обобщённое или неопределённое значение, зависящее от контекста и ситуации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случаи употребления one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учебные модели употребления one и ones в 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модель с прилагательным, потому что она чаще всего нужна для описания и выбора предмета в повседневных фразах.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частотность по типичным учебным примерам темы one/ones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как часть речи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обозначает предмет, лицо, животное, место, событие, явление или абстрактное понятие. Без него предложение теряет смысловую опору и становится менее конкретным.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английских существительных особенно важны единственное и множественное число. Эта категория помогает понять, можно ли заменить слово one или нужна форма ones.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делятся на исчисляемые и неисчисляемые. Это различие влияет на артикли, количество, сочетания с местоимениями и возможность замены словами one и ones.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часто сочетаются с прилагательными, артиклями, указателями и местоимениями. Именно их грамматическая форма определяет, насколько естественно звучит вся конструкция.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470" y="1581850"/>
            <a:ext cx="587361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существительных в английском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классификация существительных в английской грамматике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существительного определяет его грамматическое поведение и возможность замены one.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тип существительного: именно он показывает, можно ли использовать one и какую форму выбрать.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называют отдельные предметы и понятия, которые легко представить поштучно: book, chair, apple, idea. Они имеют формы единственного и множественного числа и хорошо сочетаются с one.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считают поштучно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вещества, массу или абстрактные понятия: water, milk, advice, information, furniture. Их обычно не переводят в привычное множественное число, поэтому замена через one здесь не работает.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тип существительного определяет, можно ли сократить повтор. Если слово исчисляемое, допустимы a new one или the ones; если неисчисляемое, нужны другие конструкции, например some water или much advice.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one заменяет не любое слово, а только уже понятное из контекста исчисляемое существительное. Поэтому важно сначала определить значение предмета, а затем выбирать нужную форму замены.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one или ones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существительного, его числа и контекста замены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one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 / 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неопределённого артикля one помогает сохранить признак предмета, но убрать повтор существительного: a tall one, a new one, an interesting one. Артикль показывает, что речь идёт об одном предмете из класса подобных.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the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определённым артиклем употребляются the one и the ones: the one in the corner, the ones on the shelf. Такая форма указывает на конкретный предмет или группу, уже понятные собеседнику из 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подсказывает, насколько предмет определён в речи. Если объект выбирают из нескольких вариантов, one помогает выделить его без повтора. Если объект уже известен, форма the one делает ссылку точной и естественной.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употреблении one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быстро определить тип существительного и его число. Особенно проблемны слова advice, furniture, information и сочетания с some или a lot of.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неисчисляемыми существительными: именно неверная классификация чаще всего ведёт к ошибочному выбору one или ones.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по теме one и существительных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конструкции с one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сравнениях one позволяет не повторять существительное: the smaller one, the shorter one. Смысл строится вокруг признака, который отличает предметы одного типа, а не вокруг самого названия предмета.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one удобно работает, когда нужно выбрать лучший вариант: the better one, the more useful one. В центре внимания оказывается оценка, а не повтор уже названного существительного.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стоимости one помогает кратко сопоставлять предметы: the cheaper one, the more expensive one. Такая конструкция особенно естественна в ситуациях выбора товара, услуги или предложения.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one of the most useful tools показывает, что предмет входит в группу и выделяется по важному признаку. Здесь one сохраняет значение обобщённого элемента множества.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полной и сокращённой формы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one и ones заменяют уже названное исчисляемое существительное, а также где такая замена невозможна.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возможна только при наличии исчисляемого существительного; при неисчисляемых словах форма one обычно не употребляется.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грамматике английского языка для 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значения one в речи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известный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this one и that one слово one указывает на конкретный предмет, который собеседник уже видит или легко распознаёт. Повтор существительного становится ненужным, потому что контекст делает ссылку ясной.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нескольких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ситуации выбора one помогает отделить один объект от других: the one on the left, the one I want. Здесь значение формируется не самим словом, а окружающими словами и описанием.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one of the answers форма one означает один элемент из более широкого набора. Такая модель полезна, когда нужно выделить часть множества, не называя всё существительное полностью.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через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контекст, тем проще интерпретировать one без повтора существительного. Поэтому в разговоре и письме эта форма делает фразу короче, но не лишает её конкретности.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предложения с one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one/ones с учётом типа существительного и контекста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 темы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в единственном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small phone, not a big one. Здесь one заменяет существительное phone, а прилагательное small сохраняет нужный признак. Пример показывает, как сократить повтор, не потеряв смысл сравнения.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red apples are cheaper than the green ones. Слово ones заменяет множественное существительное apples, а сравнение остаётся ясным. Этот пример помогает отличить one от ones по числу.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one of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of my friends lives nearby. В этом случае one не просто заменяет существительное, а вводит значение «один из группы». Форма подчёркивает принадлежность к множеству людей.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для неисчисляемых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need some sugar, not one. Слово sugar является неисчисляемым, поэтому обычная замена через one невозможна. Вместо этого используется другая грамматическая конструкция, связанная с количеством.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темы one и существительных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и ones помогают избежать повтора, но работают только с исчисляемыми существительными и при ясном контексте. Чтобы не ошибаться, всегда проверяйте число, тип существительного и наличие определителей.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2026-05-31T15:14:50Z</dcterms:created>
  <dcterms:modified xsi:type="dcterms:W3CDTF">2026-05-31T15:14:50Z</dcterms:modified>
</cp:coreProperties>
</file>