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развития США и Европы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модернизации: США и Европа.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сравнение важно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Европа развивались по разным правилам: одна система опирается на рынок и федерализм, другая — на разнообразие стран и более активную роль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исторические старты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политический 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формировались как новое государство на большой территории, где нужно было быстро создавать единые правила и институты. Это придало развитию более практичный и централизованный характер.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старых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складывалась иначе: здесь веками сосуществовали монархии, республики и империи, часто в конфликте друг с другом. Поэтому границы, союзы и правовые системы были гораздо более подвижными.
</a:t>
            </a:r>
            <a:endParaRPr lang="en-US" sz="1052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общественные установки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историческая среда по-разному определила ожидания общества. В США сильнее идея личной ответственности и самостоятельного выбора, в Европе — традиция защиты, согласования интересов и компромисса.
</a:t>
            </a:r>
            <a:endParaRPr lang="en-US" sz="1013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и 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выросли и разные институты: в США — единая федеральная рамка, в Европе — множество национальных моделей и более сложный путь к общим решениям.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шкала ключевых этапов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вехи не просто обозначают даты: каждая из них меняла баланс сил, правила сотрудничества и представления о развитии.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Европа продвигалась к интеграции, тем заметнее становилась зависимость её развития от совместных решений и координации.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историческая хронология: Декларация независимости США (1776), послевоенное восстановление Европы (1945), распад СССР (1991), расширения ЕС (2004–2007).
</a:t>
            </a:r>
            <a:endParaRPr lang="en-US" sz="4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политическая мозаика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образуют единое крупное пространство с общим рынком, транспортной сетью и федеральной системой. Это упрощает перемещение людей, товаров и капитала внутри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объединяет множество государств с разными языками, правовыми нормами и политическими традициями. Поэтому согласование общих правил требует больше времени и переговоров.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разнообразие делает Европу более гибкой: страны могут сочетать общие принципы с собственными решениями в экономике, образовании и социальной политике.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устройство: США и Европа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политическая система построена на президентской республике и жёстком разделении властей. Президент, Конгресс и Верховный суд могут сдерживать друг друга, поэтому решения принимаются через баланс и переговоры.
</a:t>
            </a:r>
            <a:endParaRPr lang="en-US" sz="1084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режимы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Европы преобладают парламентские системы, где правительство зависит от поддержки парламента. Это облегчает формирование коалиций, но делает политику более чувствительной к партийным компромиссам.
</a:t>
            </a:r>
            <a:endParaRPr lang="en-US" sz="1091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ландшафт Европы более разнообразен: здесь сочетаются республики, конституционные монархии и разные уровни централизации. Поэтому общих правил меньше, а национальные особенности заметнее.
</a:t>
            </a:r>
            <a:endParaRPr lang="en-US" sz="11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Федерализм, регионы и централизация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13" y="1663618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штаты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 в США даёт штатам заметную самостоятельность. Из-за этого налоги, школьные программы, правила полиции и часть социальных решений могут существенно различаться от одного штата к другому.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313" y="26411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национальное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полномочия распределены между национальными правительствами и институтами ЕС. Но степень передачи власти наверх зависит от страны, поэтому единая модель здесь отсутствует.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13" y="36186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единства и 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создаёт одновременно ограничения и возможности. США легче вырабатывают общие стандарты внутри страны, а Европа лучше приспосабливается к разным условиям и интересам.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 закона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активное регулирование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государство чаще участвует в регулировании труда, защите потребителей и поддержке занятости. Это делает правила более предсказуемыми, но усиливает требования к бизнесу и бюджету.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роли рынка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регулирование нередко оставляет больше пространства частной инициативе. Предполагается, что конкуренция и рынок быстрее находят решения, особенно в сфере услуг и технологий.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как инструмент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системах закон не только ограничивает, но и задаёт рамки для развития. Разница в том, насколько государство берёт на себя ответственность за социальный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предпринимательство vs смешанная экономика
</a:t>
            </a:r>
            <a:endParaRPr lang="en-US" sz="2205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риск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экономика чаще воспринимается как более рыночная. Здесь быстрее масштабируются стартапы, а венчурный капитал помогает рискованным идеям выйти на большой рынок.
</a:t>
            </a:r>
            <a:endParaRPr lang="en-US" sz="1239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корпорации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в США нередко становятся локомотивами изменений. Они задают темп технологическим рынкам и привлекают таланты со всего мира, усиливая конкуренцию.
</a:t>
            </a:r>
            <a:endParaRPr lang="en-US" sz="1285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критерии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успех измеряется по-разному: в США — скоростью и масштабом, в Европе — устойчивостью, качеством институтов и защитой граждан.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сочетает рынок с промышленной политикой, правилами конкуренции и социальной защитой. Такая модель реже обещает резкий рост, но лучше снижает социальные издержки перемен.
</a:t>
            </a:r>
            <a:endParaRPr lang="en-US" sz="12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приходит развитие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Кремниевая долина и 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технологические центры растут там, где быстро соединяются идеи, капитал и риск. Кремниевая долина стала символом такой модели: стартап может вырасти очень быстро, если находит инвесторов и рынок. Здесь особенно заметна роль частной инициативы и конкуренции.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Кластеры вместо одного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инновации чаще возникают не вокруг одного гигантского центра, а в сети отраслевых кластеров. Сильные результаты дают сотрудничество университетов, исследовательских институтов и промышленности, когда новые решения сразу проверяются в реальном производстве.
</a:t>
            </a:r>
            <a:endParaRPr lang="en-US" sz="1069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роста влияют и на темп, и на масштаб изменений. США чаще ускоряют внедрение новых технологий, а Европа делает ставку на устойчивость, качество и долгосрочную кооперацию между государством, бизнесом и наукой.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523" y="1381580"/>
            <a:ext cx="794400" cy="63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51892"/>
            <a:ext cx="794400" cy="635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в социальной защите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гарантии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базовая медицинская помощь и социальные выплаты чаще закреплены на уровне государства, поэтому семья получает более предсказуемую защиту от болезни, потери работы и временного снижения дохода.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рынка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доступ к страховке и части льгот нередко связан с работодателем или личными расходами. Это делает поддержку более гибкой, но заметно повышает зависимость от дохода и занятости.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семьи и труда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модель обычно включает более длинные отпуска, пособия и защиту работников, тогда как американская чаще опирается на индивидуальный выбор и частную инициативу.
</a:t>
            </a:r>
            <a:endParaRPr lang="en-US" sz="10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социальный лифт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рост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создания США многие штаты строили собственные школы и колледжи, а доступ к образованию быстро стал важным фактором успеха и социальной мобильности.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престиж и стоимость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американские университеты превратились в мощные центры науки и конкуренции, но высокая стоимость обучения сделала этот путь неравным для семей с разным доходом.
</a:t>
            </a:r>
            <a:endParaRPr lang="en-US" sz="775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Европа: расширение доступа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послевоенной Европе расширялись государственные программы, а высшее образование во многих странах стало дешевле и доступнее, чем в США.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время: роль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мобильность в обеих системах зависит от качества школы, семейных ресурсов и поддержки государства, но в Европе чаще смягчается разрыв стартовых возможностей.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миграция меняет развитие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Иммиграция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исторически развивались за счёт притока людей, поэтому миграция поддерживает рынок труда, предпринимательство и рост городов. При этом интеграция остаётся важной задачей для школ, служб и местных сообществ.
</a:t>
            </a:r>
            <a:endParaRPr lang="en-US" sz="1155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Споры о правилах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стала более разнообразной, но здесь миграционные потоки чаще обсуждают через призму границ, занятости и культурной адаптации. Из-за различий между странами решения принимаются не одинаково.
</a:t>
            </a:r>
            <a:endParaRPr lang="en-US" sz="1187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Долгосрочный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влияет на политику в долгую: США легче восполняют трудоспособное население, а Европе приходится искать баланс между приемом мигрантов, старением общества и устойчивостью социальной системы.
</a:t>
            </a:r>
            <a:endParaRPr lang="en-US" sz="11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нагрузка на бюджет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возрастной структуре помогает понять, почему бюджеты США и Европы сталкиваются с разными нагрузками: в Европе быстрее растут расходы на пожилое население.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старое население в Европе усиливает давление на пенсии и медицину, тогда как США пока легче поддерживают рабочую силу за счёт более молодой демографии и миграции.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демографическим трендам ООН и OECD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курс: разные акценты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низкоуглеродной энергетике идёт в обеих системах, но Европа чаще задаёт более жёсткий нормативный темп, а США сильнее опираются на внутренний нефтегазовый потенциал.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делает ставку на регулирование и инфраструктуру, а США — на ресурсную базу и рынок; поэтому климатический переход идёт по разным скоростям и через разные инструменты.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энергетической политики США и ЕС, 2024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475" y="1295896"/>
            <a:ext cx="1089900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81799" y="1295896"/>
            <a:ext cx="1362375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10567" y="1295896"/>
            <a:ext cx="1226137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как обеспечивает безопасность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обладают возможностью быстро сочетать военную силу, санкции и дипломатическое давление, поэтому их внешняя политика заметно влияет на события далеко за пределами страны.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координации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чаще действуют через координацию в рамках ЕС: согласование позиций, торговую политику и совместные правила усиливают их влияние без единого центра власти.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Европы во многом опирается на НАТО, где США остаются ключевым участником. Это делает трансатлантическое сотрудничество важным фактором стабильности и сдерживания угроз.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сегодняшнего дня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заметно растут различия в доходах, доступе к жилью и качеству образования. На этом фоне усиливается ощущение, что социальные лифты работают не для всех одинаково.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раскол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Поляризация делает политический спор жёстче: компромиссы даются труднее, а доверие к партиям, медиа и государственным структурам снижается. Это усложняет долгосрочные решения.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бюджеты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Европы особенно остры старение населения и долговая нагрузка. Странам приходится одновременно поддерживать социальные обязательства, экономический рост и согласовывать общие правила.
</a:t>
            </a:r>
            <a:endParaRPr lang="en-US" sz="1057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остаётся важной темой по обе стороны Атлантики, но её последствия зависят от интеграции, рынка труда и способности общества договариваться о единых правилах.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 ограничения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показывает, что преимущества и риски у двух моделей распределены по-разному: одна быстрее реагирует, другая лучше страхует от социальных потрясений.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не возникает сама по себе: США выигрывают за счёт гибкости, Европа — за счёт защитных механизмов; в обоих случаях ключевым остаётся качество институтов.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моделей развития США и Европы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разбирать материалы о США и Европе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новостей и сравнений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траектории развития не совпадают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Европа идут разными путями не из-за одного фактора, а из-за сочетания истории, институтов и общественных приоритетов. Понимание этих различий помогает видеть за новостями реальные причины, а не только яркие заголовки.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2026-07-26T14:08:48Z</dcterms:created>
  <dcterms:modified xsi:type="dcterms:W3CDTF">2026-07-26T14:08:48Z</dcterms:modified>
</cp:coreProperties>
</file>