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Must: модальный глагол обязанности, запрета и вывода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Обязанность, запрет и логический вывод — три лица must.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must важно понимать в 8 классе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помогает быстро читать правила, знаки и короткие объявления на английском. Эта тема нужна не только для тестов: она встречается в школьной жизни, инструкциях и повседневных текстах, где важно сразу понять, что обязательно, запрещено или вероятно.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значения must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must показывает, что действие обязательно и его нельзя откладывать. Пример: I must do my homework. Значение обычно связано с личной или очень строгой необходимостью.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форме mustn’t выражает строгое запрещение. Пример: You mustn’t use your phone in class. Такая форма звучит категорично и часто встречается в правилах, предупреждениях и инструкциях по безопасности.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может передавать уверенный вывод говорящего о ситуации. Пример: He must be at home now. В этом случае значение строится не на правиле, а на признаках, которые делают вывод очень вероятным.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переводятся похоже, но передают разные оттенки необходимости, запрета и внешнего правила.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Must, mustn’t и have to: различия по смыслу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часто звучит как внутренняя или очень строгая необходимость, mustn’t обозначает запрет, а have to связано с внешним правилом или обстоятельством.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материалу урока английского языка для 8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форма must в предложении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7936" y="1776230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частицы to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must всегда используется инфинитив без to: must go, must read, must help. Это одно из самых устойчивых правил, которое помогает быстро строить правильные предложения.
</a:t>
            </a:r>
            <a:endParaRPr lang="en-US" sz="1362" dirty="0"/>
          </a:p>
        </p:txBody>
      </p:sp>
      <p:sp>
        <p:nvSpPr>
          <p:cNvPr id="9" name="Text 3"/>
          <p:cNvSpPr txBox="1"/>
          <p:nvPr/>
        </p:nvSpPr>
        <p:spPr>
          <a:xfrm>
            <a:off x="417936" y="2775297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меняется по лицам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must одинакова для всех лиц и чисел: I must, he must, they must. Модальный глагол не получает окончаний, поэтому его легко узнать в любом предложении.
</a:t>
            </a:r>
            <a:endParaRPr lang="en-US" sz="1362" dirty="0"/>
          </a:p>
        </p:txBody>
      </p:sp>
      <p:sp>
        <p:nvSpPr>
          <p:cNvPr id="10" name="Text 4"/>
          <p:cNvSpPr txBox="1"/>
          <p:nvPr/>
        </p:nvSpPr>
        <p:spPr>
          <a:xfrm>
            <a:off x="417936" y="3774360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английском отрицание чаще всего оформляется как mustn’t. Вопросительные формы с must встречаются редко, поэтому в школьной практике главное — уверенно узнавать утверждение и запрет.
</a:t>
            </a:r>
            <a:endParaRPr lang="en-US" sz="12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must по контексту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правильный смысл must в школьных, бытовых и официальных текстах.
</a:t>
            </a:r>
            <a:endParaRPr lang="en-US" sz="9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 школьной жизни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урока учитель напоминает простые правила: Students must listen carefully and be on time. Такие фразы легко встретить на доске, в памятке класса или в электронном расписании. Они помогают быстро понять, что обязательно делать каждому ученику.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часто появляются объявления, которые задают порядок на перемене. Например: You must walk, not run. Это короткая и понятная формулировка, где must показывает требование, а не совет. Такой язык особенно удобен для школьных инструкций.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используют и тогда, когда говорят о подготовке к занятию: Students must bring their notebooks and pencils. В таких предложениях видно, что правило связано с организацией урока. Оно помогает не забыть нужные вещи и быть готовым к работе.
</a:t>
            </a:r>
            <a:endParaRPr lang="en-US" sz="11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типичные области употребления: учебные правила, безопасность, домашние обязанности и короткие объявления.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must встречается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must встречается в школьных и бытовых правилах, потому что там особенно важно быстро обозначить обязанность или запрет.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урока английского языка для 8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60494"/>
            <a:ext cx="322200" cy="25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Mustn’t: строгий запрет и безопасность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означает не отсутствие выбора, а прямой запрет. В таких предложениях действие недопустимо, поэтому форма звучит жёстко и однозначно, как в предупреждениях и школьных правилах.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встречается на табличках и в инструкциях по безопасности: You mustn’t touch the wire. Текст сразу показывает, что правило важно соблюдать, чтобы избежать опасности.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подходит для музеев, парков, школы и других общественных пространств: Visitors mustn’t enter this room. Здесь слово сообщает именно о запрете, а не о простой ненужности действия.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значения must помогают быстро понять, когда говорящий делает вывод, а не сообщает правило.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к уроку английского языка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must выражает вывод, контекст подсказывает смысл: вероятное состояние, очевидный признак или сильная уверенность.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8897"/>
            <a:ext cx="4039800" cy="191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при употреблении must и правильные варианты, которые помогают избежать путаницы в упражнениях.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must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переводом, а с формой: после must не ставится to, а mustn’t всегда означает запрет.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 для 8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 знаках и объявлениях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одном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 must помогает коротко и ясно сформулировать правило: посетители, ученики или участники должны выполнить действие без лишних объяснений и длинных фраз.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в общественных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 музеях, библиотеках, школах и транспорте. Они сразу показывают, что разрешено, что обязательно и что нарушать нельзя.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понимание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читателя важны простые слова и чёткая структура, потому что в знаках нужно мгновенно понять инструкцию. Именно поэтому must так часто используется в официальных надписях.
</a:t>
            </a:r>
            <a:endParaRPr lang="en-US" sz="10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похожи по теме, но различаются по силе и причине ограничения. По контексту легко понять, что именно говорит говорящий.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Mustn’t, can’t и shouldn’t: сравнение запрета и совета
</a:t>
            </a:r>
            <a:endParaRPr lang="en-US" sz="249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 — самый строгий вариант запрета; can’t связан с невозможностью или внешним ограничением; shouldn’t выражает мягкий совет.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модальным глаголам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переводится must на русский язык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926697" y="1899836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 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must говорит о школьном правиле, расписании или требовании, его обычно переводят как «должен» или «нужно». Такой перевод передаёт обязанность без лишней жёсткости.
</a:t>
            </a:r>
            <a:endParaRPr lang="en-US" sz="865" dirty="0"/>
          </a:p>
        </p:txBody>
      </p:sp>
      <p:sp>
        <p:nvSpPr>
          <p:cNvPr id="11" name="Text 2"/>
          <p:cNvSpPr txBox="1"/>
          <p:nvPr/>
        </p:nvSpPr>
        <p:spPr>
          <a:xfrm>
            <a:off x="2926697" y="2477016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важном личном требовании или строгом условии, подходит перевод «обязан». Он подчёркивает, что действие нельзя откладывать или игнорировать.
</a:t>
            </a:r>
            <a:endParaRPr lang="en-US" sz="921" dirty="0"/>
          </a:p>
        </p:txBody>
      </p:sp>
      <p:sp>
        <p:nvSpPr>
          <p:cNvPr id="12" name="Text 3"/>
          <p:cNvSpPr txBox="1"/>
          <p:nvPr/>
        </p:nvSpPr>
        <p:spPr>
          <a:xfrm>
            <a:off x="2926697" y="3054197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в mustn’t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mustn’t переводится как «нельзя» или «запрещено». Здесь важно не путать запрет с отсутствием необходимости: смысл у этой формы именно запрещающий.
</a:t>
            </a:r>
            <a:endParaRPr lang="en-US" sz="963" dirty="0"/>
          </a:p>
        </p:txBody>
      </p:sp>
      <p:sp>
        <p:nvSpPr>
          <p:cNvPr id="13" name="Text 4"/>
          <p:cNvSpPr txBox="1"/>
          <p:nvPr/>
        </p:nvSpPr>
        <p:spPr>
          <a:xfrm>
            <a:off x="2926697" y="3631379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must выражает догадку по признакам, на русский его передают словами «должно быть» или «наверное». Такой перевод показывает высокую уверенность говорящего.
</a:t>
            </a:r>
            <a:endParaRPr lang="en-US" sz="917" dirty="0"/>
          </a:p>
        </p:txBody>
      </p:sp>
      <p:sp>
        <p:nvSpPr>
          <p:cNvPr id="14" name="Text 5"/>
          <p:cNvSpPr txBox="1"/>
          <p:nvPr/>
        </p:nvSpPr>
        <p:spPr>
          <a:xfrm>
            <a:off x="2926697" y="4208579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меняет перевод в зависимости от ситуации. Поэтому сначала нужно понять смысл предложения, а уже потом выбирать русское слово.
</a:t>
            </a:r>
            <a:endParaRPr lang="en-US" sz="976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перевод must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типе ситуации: правило, запрет или 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с must для 8 класса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must finish my project today. Здесь must показывает, что действие нужно выполнить обязательно, потому что есть конкретная задача и срок.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mustn’t shout in the library. Эта фраза подходит для школьных правил: она прямо запрещает действие и звучит очень чётко.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must be very happy. В этом примере must не про правило, а про предположение: говорящий делает вывод по ситуации и признакам.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меняется значение в положительных и отрицательных фразах с must и mustn’t.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формы must
</a:t>
            </a:r>
            <a:endParaRPr lang="en-US" sz="280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must всегда стоит смысловой глагол без to, а сама форма не меняется по лицам и числам.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предложений с модальными глаголами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must нужен в реальной жизни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 входа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в музей стоит табличка: Visitors must wear badges. Рядом ещё одна просьба: You must keep quiet. Такие короткие надписи помогают быстро понять правила поведения и не нарушить их.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можно увидеть напоминание: Students must walk, not run. Оно сразу объясняет, как вести себя безопасно. Must делает правило понятным даже тем, кто читает английский неуверенно.
</a:t>
            </a:r>
            <a:endParaRPr lang="en-US" sz="106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говорит: He must be at home now. Это уже не правило, а вывод по ситуации. Такие фразы помогают понимать английскую речь не только в учебнике, но и в обычном общении.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помогает запомнить, что must чаще всего встречается в трёх значениях, которые легко связать с короткими опорными словами.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три главных значения must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опоры — должен, нельзя, должно быть, — значение must в большинстве школьных заданий определяется быстро и без ошибок.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must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помогает говорить о необходимости, запрете и выводе. Если запомнить разницу между must, mustn’t и have to, читать правила, знаки и диалоги на английском становится намного проще.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Must: одно правило — три смысла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2026-05-31T09:53:13Z</dcterms:created>
  <dcterms:modified xsi:type="dcterms:W3CDTF">2026-05-31T09:53:13Z</dcterms:modified>
</cp:coreProperties>
</file>