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симфония Бородина: знакомство с «Богатырской» симфонией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Мощная музыка о силе, движении и героическом размахе.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Бородин был и композитором, и ученым-химиком. Его Вторая симфония показывает, как в оркестровой музыке могут звучать народные интонации, героический характер и яркие контрасты.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Бородин и значение его симфонии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5025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1877 год — первое исполнение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Симфония прозвучала в Петербурге и постепенно стала одним из символов русской симфонической музыки.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06342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1876 год — завершение партитуры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этому времени музыка обрела цельность: героический замысел стал особенно ясным и убедительным.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68975" y="1235375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1869 год — начало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 приступил к симфонии, когда уже был занят научными исследованиями и преподаванием.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37658" y="1224624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1869–1876 — длительная доработка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не раз возвращался к сочинению, уточняя темы и выстраивая форму более выразительно.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создавалась Вторая симфония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142754"/>
            <a:ext cx="4037700" cy="1609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о том, из чего состоит произведение и какое впечатление оно производит.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Симфония построена как цельный музыкальный рассказ, где форма, тональность и оркестровое звучание работают на образ силы.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Партитура и общепринятое описание В. симфонии А. П. Бородина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симфонии и ее основные особенности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появилось не у самого Бородина, а у слушателей и критиков, которые услышали в музыке мощь, смелость и размах, напоминающие об образах былинных богатырей.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симфонию называют «Богатырской»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Героическое звучание поддерживают широкие мелодии, уверенный ритм и яркие оркестровые краски. Они создают ощущение движения вперед, как будто перед нами сильный и решительный персонаж.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музыке легко представить древнюю Русь, открытые просторы и внутреннюю стойкость. Поэтому неофициальное название точно передает характер симфонии и ее эмоциональную силу.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показывает, как музыка проходит путь от напряжения к светлому контрасту и затем к победному завершению.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сильный эмоциональный подъем приходится на финал, а середина цикла дает необходимую передышку и разнообразие.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общего характера четырех частей симфонии по партитуре и музыкальной традиции ее исполнения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по частям симфонии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060" y="1468141"/>
            <a:ext cx="235634" cy="2356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6175" y="3085166"/>
            <a:ext cx="235634" cy="2356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49637" y="1468141"/>
            <a:ext cx="206179" cy="23563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часть: героическое начало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72494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первый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Открывающая тема звучит твердо и уверенно. Она сразу задает ощущение силы, будто перед нами выходит богатырь, готовый к действию.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604061" y="3085166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слышны широкие мелодические ходы и ритм, который не дает остановиться. Благодаря этому часть воспринимается как стремительное начало большого рассказа.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44279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внутри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смены звучания делают музыку напряженной и яркой. Они помогают показать, что героический образ в симфонии не статичен, а живой и выразительный.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мощного начала вторая часть звучит спокойнее и мягче. Она приносит ощущение отдыха, словно после сильного движения музыка на мгновение раскрывает свою лирическую сторону.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часть: мягкий и певучий контраст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особенно заметны плавные мелодии и напевность. Они напоминают русскую песенность, в которой важны широта фразы, ясность интонации и теплота звучания.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раздел нужен не только для красоты, но и для контраста. Благодаря ему вся симфония становится объемнее: рядом с силой появляется спокойствие, а рядом с напряжением — светлый, певучий образ.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которая словно идет в пляс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часть звучит легко и подвижно, будто оркестр внезапно начинает игру. Острые ритмы и быстрые повторы создают впечатление народного танца, где каждый инструмент словно делает свой шаг и отвечает другому в живом разговоре.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старинной былины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музыка может напомнить веселую сцену из сказания о древней Руси. В ней есть не столько торжественность, сколько оживление, движение и веселая сила, как на празднике, где звучат смех, пляска и звонкие голоса.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как яркая иллюстрация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изображения этой части хорошо подходит симфонический оркестр: он умеет передавать и легкость, и энергию. На иллюстрации можно показать музыкантов в момент общего подъема или былинных героев, словно оживших под музыку.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часть: танцевальность и игра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образуют единый героический цикл, который завершает симфонию торжественно и уверенно.
</a:t>
            </a:r>
            <a:endParaRPr lang="en-US" sz="393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частей соединяются в цельный музыкальный рассказ о силе, движении и победном звучании.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Второй симфонии А. П. Бородина по партитуре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243388"/>
            <a:ext cx="6783000" cy="188527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 симфонии различаются по звучанию, но вместе создают цельный образ героического музыкального рассказа.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темы свой характер: от мощи и лирики до игры и торжественного завершения.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симфония си минор А. П. Бородина, анализ основных тем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симфонии и их характер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музыкальный рассказ в симфонии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частей Второй симфонии А. П. Бородина и смена их образов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симфонии напоминает былинный мир: в ней слышны широкие мелодии, уверенный ритм и ощущение пространства, будто перед слушателем разворачивается древняя Русь с ее героями и подвигами.
</a:t>
            </a:r>
            <a:endParaRPr lang="en-US" sz="1359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музыки с русской культурой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 не пересказывает конкретную былину, но передает ее настроение через оркестровые краски. Поэтому произведение воспринимается как музыка о силе, достоинстве и внутренней собранности.
</a:t>
            </a:r>
            <a:endParaRPr lang="en-US" sz="1359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интонации в симфонии звучат естественно и благородно. Они помогают соединить личное чувство композитора с исторической памятью и создать образ эпического, старинного мира.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расстановка показывает, какие тембры помогают создать героическое и широкое звучание симфонии.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 и медные духовые несут основную мощь, а остальные группы добавляют краски и напряжение.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оркестровке Второй симфонии А. П. Бородина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группы оркестра звучат особенно ярко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Премьера и признание симфонии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21655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исполнение в Петербурге
</a:t>
            </a:r>
            <a:pPr algn="l" indent="0" marL="0">
              <a:lnSpc>
                <a:spcPct val="100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Впервые симфония прозвучала в Петербурге в 1877 году и сразу привлекла внимание слушателей. Они услышали необычно сильный, цельный и яркий симфонический рассказ, в котором каждую часть легко отличить по характеру и настроению.
</a:t>
            </a:r>
            <a:endParaRPr lang="en-US" sz="1250" dirty="0"/>
          </a:p>
        </p:txBody>
      </p:sp>
      <p:sp>
        <p:nvSpPr>
          <p:cNvPr id="10" name="Text 3"/>
          <p:cNvSpPr txBox="1"/>
          <p:nvPr/>
        </p:nvSpPr>
        <p:spPr>
          <a:xfrm>
            <a:off x="507590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Произведение, которое запомнилось надолго
</a:t>
            </a:r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симфония заняла прочное место в концертных программах и стала одной из самых узнаваемых русских симфоний. Для иллюстрации подходит портрет Бородина или страница партитуры: они напоминают, что за музыкой стоит труд композитора и его точная работа с оркестром.
</a:t>
            </a:r>
            <a:endParaRPr lang="en-US" sz="121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Симфония сразу запоминается контрастами: мощные эпизоды сменяются более мягкими, а затем снова возвращается сильное и уверенное звучание.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это произведение запоминающимся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много выразительных мелодий, которые легко отличить друг от друга. Каждая тема имеет свой характер и помогает слушателю следить за развитием музыки.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Четкий ритм придает произведению движение, будто перед нами не просто концертное сочинение, а большой рассказ, который постоянно идет вперед.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звучит богато и разнообразно: разные инструменты как будто «рисуют» силу, лирику, игру и торжество в одном произведении.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142754"/>
            <a:ext cx="4037700" cy="1609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часть показывает свой образ, но вместе они образуют единый цикл с цельным развитием.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настроений делает цикл разнообразным, но финал связывает все части в единое целое.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Четырехчастная форма Второй симфонии А. П. Бородина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четырех частей симфонии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произведение помогает понять, как композитор без слов передает характер, настроение и даже представление о героическом мире через мелодию, ритм и оркестровые тембры.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симфония изучается и сегодня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Симфония часто звучит в концертных программах, потому что она ярко показывает возможности русского симфонического стиля и хорошо воспринимается слушателями разных возрастов.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музыки ее используют как пример произведения с национальным характером: в нем соединяются сила, лирика, движение и ясная форма.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образуют единый музыкальный рассказ.
</a:t>
            </a:r>
            <a:endParaRPr lang="en-US" sz="400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строение помогает услышать, как музыка ведет от героического начала к лирике, игре и торжественному завершению.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Четырехчастная форма Второй симфонии А. П. Бородина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богатырский образ в музыке Бородина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симфония Бородина соединяет силу, лирику, движение и победный финал. Именно поэтому она звучит как яркий музыкальный образ богатыря и остается одной из самых узнаваемых симфоний русской классики.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2026-05-24T23:22:38Z</dcterms:created>
  <dcterms:modified xsi:type="dcterms:W3CDTF">2026-05-24T23:22:38Z</dcterms:modified>
</cp:coreProperties>
</file>