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Вкус: как мы узнаём еду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помогает нам узнавать еду и выбирать любимые блюда.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нам нужен вкус каждый день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подсказывает, что стоит съесть, а что лучше не брать. Он помогает замечать испорченную еду, радоваться завтраку и быстро понимать, что лежит на тарелке. На него влияет не только язык, но и нос, а ещё температура и текстура пищи.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вкусовые сосочки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языке есть крошечные бугорки — вкусовые сосочки. Внутри них находятся клетки-рецепторы, которые улавливают вкус и передают сигнал дальше, в мозг.
</a:t>
            </a:r>
            <a:endParaRPr lang="en-US" sz="1638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их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таких клеток находится на кончике языка и по его бокам. Поэтому именно там вкус часто ощущается особенно ярко и быстро.
</a:t>
            </a:r>
            <a:endParaRPr lang="en-US" sz="1781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клетки не живут вечно: они обновляются примерно каждые 1–2 недели. Из-за этого ощущения вкуса со временем могут немного меняться.
</a:t>
            </a:r>
            <a:endParaRPr lang="en-US" sz="1587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сосочки и рецепторы работают хорошо, мы лучше различаем еду. А если язык раздражён или болит, вкус может стать слабее и скучнее.
</a:t>
            </a:r>
            <a:endParaRPr lang="en-US" sz="17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основных вкусов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57665" y="1770404"/>
            <a:ext cx="1657500" cy="11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Сладкий
</a:t>
            </a:r>
            <a:pPr algn="l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Сладкий вкус часто напоминает о фруктах, мёде и десертах. Он помогает нам замечать продукты, в которых есть много энергии, и обычно кажется очень приятным.
</a:t>
            </a:r>
            <a:endParaRPr lang="en-US" sz="1258" dirty="0"/>
          </a:p>
        </p:txBody>
      </p:sp>
      <p:sp>
        <p:nvSpPr>
          <p:cNvPr id="13" name="Text 3"/>
          <p:cNvSpPr txBox="1"/>
          <p:nvPr/>
        </p:nvSpPr>
        <p:spPr>
          <a:xfrm>
            <a:off x="2660635" y="1770404"/>
            <a:ext cx="1657500" cy="11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Солёный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Солёный вкус знаком по супам, сыру и разным закускам. Он делает вкус блюда ярче, но если соли слишком много, еда быстро становится слишком солёной.
</a:t>
            </a:r>
            <a:endParaRPr lang="en-US" sz="1259" dirty="0"/>
          </a:p>
        </p:txBody>
      </p:sp>
      <p:sp>
        <p:nvSpPr>
          <p:cNvPr id="14" name="Text 4"/>
          <p:cNvSpPr txBox="1"/>
          <p:nvPr/>
        </p:nvSpPr>
        <p:spPr>
          <a:xfrm>
            <a:off x="4763614" y="1770404"/>
            <a:ext cx="1657500" cy="11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Кислый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Кислый вкус бывает у лимона, кефира и зелёного яблока. Он помогает нам понять, что еда может быть незрелой, очень кислой или просто необычной на вкус.
</a:t>
            </a:r>
            <a:endParaRPr lang="en-US" sz="1213" dirty="0"/>
          </a:p>
        </p:txBody>
      </p:sp>
      <p:sp>
        <p:nvSpPr>
          <p:cNvPr id="15" name="Text 5"/>
          <p:cNvSpPr txBox="1"/>
          <p:nvPr/>
        </p:nvSpPr>
        <p:spPr>
          <a:xfrm>
            <a:off x="557665" y="3526304"/>
            <a:ext cx="1657500" cy="11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Горький
</a:t>
            </a:r>
            <a:pPr algn="l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вкус встречается у какао, некоторых овощей и лекарств. Он не всегда неприятный, но часто заставляет нас быть осторожнее с тем, что мы пробуем.
</a:t>
            </a:r>
            <a:endParaRPr lang="en-US" sz="1258" dirty="0"/>
          </a:p>
        </p:txBody>
      </p:sp>
      <p:sp>
        <p:nvSpPr>
          <p:cNvPr id="16" name="Text 6"/>
          <p:cNvSpPr txBox="1"/>
          <p:nvPr/>
        </p:nvSpPr>
        <p:spPr>
          <a:xfrm>
            <a:off x="2660635" y="3526304"/>
            <a:ext cx="1657500" cy="11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Умами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Умами похож на вкус бульона, грибов, мяса и сыра. Он делает блюдо более насыщенным, тёплым и вкусным, как будто в нём стало больше сытности.
</a:t>
            </a:r>
            <a:endParaRPr lang="en-US" sz="12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запах помогает почувствовать вкус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8320" y="983780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 аромат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того, что мы называем вкусом, появляется вместе с запахом. Поэтому одно и то же блюдо может казаться ярким, когда нос свободен, и почти бесцветным, когда он заложен.
</a:t>
            </a:r>
            <a:endParaRPr lang="en-US" sz="1672" dirty="0"/>
          </a:p>
        </p:txBody>
      </p:sp>
      <p:sp>
        <p:nvSpPr>
          <p:cNvPr id="10" name="Text 3"/>
          <p:cNvSpPr txBox="1"/>
          <p:nvPr/>
        </p:nvSpPr>
        <p:spPr>
          <a:xfrm>
            <a:off x="3346642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помогает различать еду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Яблоко, груша, клубника и лук отличаются не только вкусом, но и ароматом. Нос словно помогает языку подсказывать, что именно оказалось во рту.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134974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запах мешает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человека насморк, еда часто кажется менее вкусной. Это не каприз, а обычная работа чувств: без запаха мозгу сложнее узнать продукт.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38" y="1540300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888" y="2665625"/>
            <a:ext cx="891000" cy="79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750" y="3708750"/>
            <a:ext cx="655650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ощущения меняют вкус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еда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пища обычно пахнет сильнее, чем холодная. Поэтому суп, каша или свежая булочка кажутся особенно аппетитными, когда они ещё не успели остыть.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 и текстура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 яблока, моркови или чипсов помогает мозгу заметить текстуру еды. Звук тоже участвует в впечатлении, и перекус становится более интересным.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и сочность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Мягкая, сочная и сухая еда ощущаются по-разному. Сочность делает вкус ярче, а сухая еда может казаться более плотной и менее насыщенной.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чувствуют вкус по-разному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7376" y="1379432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чувствительность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людей чувствительность к вкусам не одинаковая. Кто-то сразу замечает горечь, а кто-то сильнее чувствует сладость или соль, словно у каждого свой «вкусовой радар».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621778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простуды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простужен, вкус часто становится слабее. Еда может казаться обычной или даже странной, потому что нос и язык временно работают не так дружно.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716179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 сухость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лекарства и сухость во рту тоже меняют вкус. Из-за этого знакомое блюдо иногда кажется непривычным, как будто оно пришло в гости в чужой шляпе.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0474" y="1379428"/>
            <a:ext cx="180090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тоже влияет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усталость может сделать вкус менее ярким. После долгого дня мозгу сложнее замечать тонкие ощущения, поэтому любимая еда иногда кажется не такой вкусной.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мозг узнаёт вкус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вкус быстро проходит путь от еды к мозгу.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Сладкий вкус: энергия и радость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5174" y="983780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Быстрая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Сладкий вкус часто связан с продуктами, которые дают быстрый источник энергии. Поэтому фрукты, йогурт, мёд и выпечка многим детям кажутся особенно привлекательными.
</a:t>
            </a:r>
            <a:endParaRPr lang="en-US" sz="1489" dirty="0"/>
          </a:p>
        </p:txBody>
      </p:sp>
      <p:sp>
        <p:nvSpPr>
          <p:cNvPr id="12" name="Text 3"/>
          <p:cNvSpPr txBox="1"/>
          <p:nvPr/>
        </p:nvSpPr>
        <p:spPr>
          <a:xfrm>
            <a:off x="2611999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Приятный и знакомый
</a:t>
            </a:r>
            <a:pPr algn="l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Сладкое обычно вызывает приятные ощущения. Оно легко запоминается, поэтому многие дети сначала тянутся именно к сладким вкусам, а уже потом открывают другие.
</a:t>
            </a:r>
            <a:endParaRPr lang="en-US" sz="1485" dirty="0"/>
          </a:p>
        </p:txBody>
      </p:sp>
      <p:sp>
        <p:nvSpPr>
          <p:cNvPr id="13" name="Text 4"/>
          <p:cNvSpPr txBox="1"/>
          <p:nvPr/>
        </p:nvSpPr>
        <p:spPr>
          <a:xfrm>
            <a:off x="4698803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Слишком много — плохо
</a:t>
            </a:r>
            <a:pPr algn="l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сладкого слишком много, это вредно для зубов. Сахар остаётся во рту и помогает бактериям «устраивать вечеринку», а зубам от этого совсем не весело.
</a:t>
            </a:r>
            <a:endParaRPr lang="en-US" sz="1485" dirty="0"/>
          </a:p>
        </p:txBody>
      </p:sp>
      <p:sp>
        <p:nvSpPr>
          <p:cNvPr id="14" name="Text 5"/>
          <p:cNvSpPr txBox="1"/>
          <p:nvPr/>
        </p:nvSpPr>
        <p:spPr>
          <a:xfrm>
            <a:off x="6785607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Не везде заметен
</a:t>
            </a:r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воде, каше и несладком чае сахар может почти не чувствоваться. В таких продуктах сладкий вкус появляется слабее, чем в десертах или соках.
</a:t>
            </a:r>
            <a:endParaRPr lang="en-US" sz="152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Солёный вкус и организм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164" y="983780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в малом количестве
</a:t>
            </a:r>
            <a:pPr algn="l" indent="0" marL="0">
              <a:lnSpc>
                <a:spcPct val="100000"/>
              </a:lnSpc>
              <a:buNone/>
            </a:pPr>
            <a:r>
              <a:rPr lang="en-US" sz="144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нужна телу, но совсем немного. Она помогает работать нервам и мышцам, поэтому без неё организму было бы труднее выполнять обычные дела.
</a:t>
            </a:r>
            <a:endParaRPr lang="en-US" sz="1629" dirty="0"/>
          </a:p>
        </p:txBody>
      </p:sp>
      <p:sp>
        <p:nvSpPr>
          <p:cNvPr id="11" name="Text 3"/>
          <p:cNvSpPr txBox="1"/>
          <p:nvPr/>
        </p:nvSpPr>
        <p:spPr>
          <a:xfrm>
            <a:off x="2612062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переборщить
</a:t>
            </a:r>
            <a:pPr algn="l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Солёный вкус особенно заметен в супах, сырах, чипсах, сухариках и снеках. Именно поэтому соль иногда добавляют незаметно, а её становится слишком много.
</a:t>
            </a:r>
            <a:endParaRPr lang="en-US" sz="1485" dirty="0"/>
          </a:p>
        </p:txBody>
      </p:sp>
      <p:sp>
        <p:nvSpPr>
          <p:cNvPr id="12" name="Text 4"/>
          <p:cNvSpPr txBox="1"/>
          <p:nvPr/>
        </p:nvSpPr>
        <p:spPr>
          <a:xfrm>
            <a:off x="4698968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слишком много пользы
</a:t>
            </a:r>
            <a:pPr algn="l" indent="0" marL="0">
              <a:lnSpc>
                <a:spcPct val="100000"/>
              </a:lnSpc>
              <a:buNone/>
            </a:pPr>
            <a:r>
              <a:rPr lang="en-US" sz="144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соли в еде слишком много, это уже вредно для здоровья. Организму не нравится, когда солёный вкус становится слишком сильным и частым.
</a:t>
            </a:r>
            <a:endParaRPr lang="en-US" sz="1629" dirty="0"/>
          </a:p>
        </p:txBody>
      </p:sp>
      <p:sp>
        <p:nvSpPr>
          <p:cNvPr id="13" name="Text 5"/>
          <p:cNvSpPr txBox="1"/>
          <p:nvPr/>
        </p:nvSpPr>
        <p:spPr>
          <a:xfrm>
            <a:off x="6785799" y="983786"/>
            <a:ext cx="183649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на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419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быстро чувствуется на языке, поэтому мы сразу понимаем, нравится нам блюдо или нет. Иногда достаточно маленькой щепотки, чтобы вкус стал ярче.
</a:t>
            </a:r>
            <a:endParaRPr lang="en-US" sz="15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Кислое и горькое: сигналы осторожности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сигнал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Кислый вкус часто появляется у лимона, кефира и квашеных продуктов. Он сразу привлекает внимание и помогает заметить, что еда изменилась или ещё не дозрела.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предупреждения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8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вкус бывает у какао, кофе, грейпфрута и некоторых овощей. Он заставляет отнестись к еде осторожнее и проверить, подходит ли она для еды сейчас.
</a:t>
            </a:r>
            <a:endParaRPr lang="en-US" sz="1569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продукт кажется слишком кислым, горьким или просто странным, вкус подсказывает: лучше не спешить. Так организм защищает себя от нежелательной пищи.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умами делает еду сытнее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суп становится глубже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тарелке есть бульон, грибы и мясо, появляется ощущение насыщенности. Умами делает вкус более полным, будто блюдо стало «наваристым». Именно поэтому горячий суп кажется особенно домашним и сытным.
</a:t>
            </a:r>
            <a:endParaRPr lang="en-US" sz="1247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Соус, который собирает вкус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соусах умами помогает соединить разные продукты в один яркий вкус. Помидоры, сыр и тушёные овощи звучат вместе мягко и богато, а еда кажется более ароматной и запоминающейся.
</a:t>
            </a:r>
            <a:endParaRPr lang="en-US" sz="1264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дыхание для простых блюд
</a:t>
            </a:r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обычная каша, макароны или овощное рагу могут стать интереснее, если в них есть продукты с умами. Этот вкус не кричит громко, но делает еду более «полной» и приятной.
</a:t>
            </a:r>
            <a:endParaRPr lang="en-US" sz="139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детский вкус постепенно меняется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767673" y="2669250"/>
            <a:ext cx="2079704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новой едой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6639" y="3291300"/>
            <a:ext cx="2761938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новый продукт может показаться слишком кислым, горьким или просто странным. Ребёнок ещё не знает его вкус и осторожно относится к нему.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291060" y="2669250"/>
            <a:ext cx="2079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любимые блюда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5950027" y="3291300"/>
            <a:ext cx="2761800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многие дети начинают легче принимать овощи, фрукты и другие продукты. То, что раньше казалось непривычным, постепенно становится обычным и даже любимым.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188300" y="1131524"/>
            <a:ext cx="27618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пробовать еду несколько раз, вкус становится знакомым. Мозг лучше понимает, что это за продукт, и тревога перед ним уменьшается.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3532210" y="2669250"/>
            <a:ext cx="2079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Повторные пробы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том, как сладкое вредит зубам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699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любят сахар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сладкие напитки и перекусы часто попадают в рот, бактерии получают много пищи. Они выделяют кислоты, которые постепенно ослабляют эмаль и повышают риск кариеса.
</a:t>
            </a:r>
            <a:endParaRPr lang="en-US" sz="1712" dirty="0"/>
          </a:p>
        </p:txBody>
      </p:sp>
      <p:sp>
        <p:nvSpPr>
          <p:cNvPr id="10" name="Text 3"/>
          <p:cNvSpPr txBox="1"/>
          <p:nvPr/>
        </p:nvSpPr>
        <p:spPr>
          <a:xfrm>
            <a:off x="2695181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задерживается во рту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сладкое остаётся на зубах, тем больше времени у вредных кислот. Особенно опасны липкие конфеты, печенье и напитки, которые пьют маленькими глотками долго.
</a:t>
            </a:r>
            <a:endParaRPr lang="en-US" sz="1788" dirty="0"/>
          </a:p>
        </p:txBody>
      </p:sp>
      <p:sp>
        <p:nvSpPr>
          <p:cNvPr id="11" name="Text 4"/>
          <p:cNvSpPr txBox="1"/>
          <p:nvPr/>
        </p:nvSpPr>
        <p:spPr>
          <a:xfrm>
            <a:off x="4830676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еды нужна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смыть остатки пищи, а чистка зубов убирает налёт. Если ухаживать за зубами регулярно, сладости причиняют меньше вреда и улыбка остаётся здоровее.
</a:t>
            </a:r>
            <a:endParaRPr lang="en-US" sz="172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Потренируемся замечать вкус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похожее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сравнить яблоко и грушу, огурец и морковь, йогурт и молоко. Так легче заметить, чем продукты похожи и чем они отличаются.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основной вкус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еды можно спрашивать себя: это сладко, солёно, кисло или горько? Такой простой вопрос помогает внимательнее слушать свои ощущения и быстрее узнавать продукты.
</a:t>
            </a:r>
            <a:endParaRPr lang="en-US" sz="1566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запах
</a:t>
            </a:r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еда кажется ярче не из-за вкуса, а из-за аромата. Обрати внимание, какие продукты пахнут сильнее всего: именно запах часто помогает угадать блюдо.
</a:t>
            </a:r>
            <a:endParaRPr lang="en-US" sz="1684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пробы полезно подумать, какая еда понравилась больше и почему. Чем чаще так делать, тем лучше получается понимать свои вкусы и выбирать еду осознанно.
</a:t>
            </a:r>
            <a:endParaRPr lang="en-US" sz="16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8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недели
</a:t>
            </a:r>
            <a:pPr algn="ctr" indent="0" marL="0">
              <a:lnSpc>
                <a:spcPct val="100000"/>
              </a:lnSpc>
              <a:buNone/>
            </a:pPr>
            <a:r>
              <a:rPr lang="en-US" sz="271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обычно нужно, чтобы вкусовые клетки обновились.
</a:t>
            </a:r>
            <a:pPr algn="ctr" indent="0" marL="0">
              <a:lnSpc>
                <a:spcPct val="100000"/>
              </a:lnSpc>
              <a:buNone/>
            </a:pPr>
            <a:r>
              <a:rPr lang="en-US" sz="271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2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NIDCD (National Institute on Deafness and Other Communication Disorders)
</a:t>
            </a:r>
            <a:endParaRPr lang="en-US" sz="3983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вкус может немного меняться: сегодня еда кажется одной, а через время — уже другой. Организм как будто получает свежие «датчики» вкуса.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вкус помогает животным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почти не чувствуют сладкий вкус, поэтому их не тянет к сладким продуктам так, как людей. Зато запах и другие ощущения помогают им выбирать подходящую пищу и не интересоваться лишним.
</a:t>
            </a:r>
            <a:endParaRPr lang="en-US" sz="1223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и сладкое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животных, которые едят растения, хорошо развиты рецепторы к горькому. Это полезно: горечь часто подсказывает, что растение может быть невкусным, незрелым или даже опасным для организма.
</a:t>
            </a:r>
            <a:endParaRPr lang="en-US" sz="1223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и осторожность
</a:t>
            </a:r>
            <a:endParaRPr lang="en-US" sz="1505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часто узнают еду сначала по запаху, а потом уже по вкусу. Так они быстрее находят полезные корма, ягоды, семена или травы и обходят стороной испорченную пищу.
</a:t>
            </a:r>
            <a:endParaRPr lang="en-US" sz="1317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как помощник
</a:t>
            </a:r>
            <a:endParaRPr lang="en-US" sz="1600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вкус подсказывает опасность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244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резкий вкус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сильная горечь или яркая кислота могут говорить о том, что продукт испортился, ещё не дозрел или просто не подходит для еды. Тут важно не спешить и проверить его внимательнее.
</a:t>
            </a:r>
            <a:endParaRPr lang="en-US" sz="1793" dirty="0"/>
          </a:p>
        </p:txBody>
      </p:sp>
      <p:sp>
        <p:nvSpPr>
          <p:cNvPr id="11" name="Text 3"/>
          <p:cNvSpPr txBox="1"/>
          <p:nvPr/>
        </p:nvSpPr>
        <p:spPr>
          <a:xfrm>
            <a:off x="2613539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Странный запах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еда пахнет необычно, это тоже предупреждение. Вкус и запах работают вместе, поэтому неприятный аромат помогает вовремя заметить испорченный продукт ещё до первого кусочка.
</a:t>
            </a:r>
            <a:endParaRPr lang="en-US" sz="1793" dirty="0"/>
          </a:p>
        </p:txBody>
      </p:sp>
      <p:sp>
        <p:nvSpPr>
          <p:cNvPr id="12" name="Text 4"/>
          <p:cNvSpPr txBox="1"/>
          <p:nvPr/>
        </p:nvSpPr>
        <p:spPr>
          <a:xfrm>
            <a:off x="4695965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вся горечь вредна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Какао, чай и некоторые овощи тоже имеют горьковатый вкус. Это нормальная особенность, а не знак опасности, поэтому нужно смотреть на продукт целиком, а не только на горечь.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784260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Пробуем осторожно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сомнения, лучше съесть совсем маленький кусочек или вовсе отказаться. Вкус помогает быть внимательным, но здоровье всегда важнее любопытства.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50" y="1376750"/>
            <a:ext cx="65490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9044" y="1376750"/>
            <a:ext cx="409313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0134" y="1376750"/>
            <a:ext cx="573038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2250" y="1376750"/>
            <a:ext cx="654900" cy="65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60300" y="1376750"/>
            <a:ext cx="654900" cy="654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вкус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520103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вкусового впечатления создаётся ароматом. Когда нос заложен, еда кажется менее яркой, даже если сам вкус у неё обычный и знакомый.
</a:t>
            </a:r>
            <a:endParaRPr lang="en-US" sz="1371" dirty="0"/>
          </a:p>
        </p:txBody>
      </p:sp>
      <p:sp>
        <p:nvSpPr>
          <p:cNvPr id="15" name="Text 2"/>
          <p:cNvSpPr txBox="1"/>
          <p:nvPr/>
        </p:nvSpPr>
        <p:spPr>
          <a:xfrm>
            <a:off x="2209512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еда обычно пахнет сильнее, а холодная звучит тише. Поэтому одно и то же блюдо может казаться более вкусным, когда оно немного согрелось.
</a:t>
            </a:r>
            <a:endParaRPr lang="en-US" sz="1408" dirty="0"/>
          </a:p>
        </p:txBody>
      </p:sp>
      <p:sp>
        <p:nvSpPr>
          <p:cNvPr id="16" name="Text 3"/>
          <p:cNvSpPr txBox="1"/>
          <p:nvPr/>
        </p:nvSpPr>
        <p:spPr>
          <a:xfrm>
            <a:off x="3893751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Текстура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Хруст, мягкость, сочность и сухость меняют общее ощущение от еды. Мозг замечает, как кусается яблоко или как тает йогурт, и добавляет это к вкусу.
</a:t>
            </a:r>
            <a:endParaRPr lang="en-US" sz="1371" dirty="0"/>
          </a:p>
        </p:txBody>
      </p:sp>
      <p:sp>
        <p:nvSpPr>
          <p:cNvPr id="17" name="Text 4"/>
          <p:cNvSpPr txBox="1"/>
          <p:nvPr/>
        </p:nvSpPr>
        <p:spPr>
          <a:xfrm>
            <a:off x="5575501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продукты обычно кажутся ярче и приятнее, чем те, что долго лежали. Если еда потеряла свежесть, вкус и аромат становятся слабее и менее интересными.
</a:t>
            </a:r>
            <a:endParaRPr lang="en-US" sz="1348" dirty="0"/>
          </a:p>
        </p:txBody>
      </p:sp>
      <p:sp>
        <p:nvSpPr>
          <p:cNvPr id="18" name="Text 5"/>
          <p:cNvSpPr txBox="1"/>
          <p:nvPr/>
        </p:nvSpPr>
        <p:spPr>
          <a:xfrm>
            <a:off x="7248114" y="2202950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Самочувствие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устал, простужен или у него сухо во рту, вкус ощущается хуже. Даже цвет тарелки и вид блюда могут изменить ожидание и впечатление от супа.
</a:t>
            </a:r>
            <a:endParaRPr lang="en-US" sz="1371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— это команда помощников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рождается не только на языке: ему помогают нос, мозг, запахи и текстуры. Он подсказывает, что вкусно, что полезно, а что лучше попробовать осторожнее.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2026-05-26T10:03:40Z</dcterms:created>
  <dcterms:modified xsi:type="dcterms:W3CDTF">2026-05-26T10:03:40Z</dcterms:modified>
</cp:coreProperties>
</file>