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холода, ветра и удивительной жизни на краю России.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безлесные зоны России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не растут леса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деревьям не хватает тепла: лето слишком короткое, а почва промерзает глубоко. Корни не могут развиваться нормально, поэтому пространство занимают мхи, лишайники, осоки и низкие кустарнички.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северных безлесных зон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вдоль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лесотундра тянутся широким поясом по северным окраинам России и Евразии, рядом с берегами Северного Ледовитого океана, где климат особенно суров.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лесотундра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Лесотундра расположена между тайгой и тундрой. Здесь еще встречаются редкие деревья, но лес уже не образует сплошного покрова, а уступает место кустарникам.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занимают острова высоких широт, среди которых Земля Франца-Иосифа, Северная Земля и Новосибирские острова. Это самые холодные и безжизненные участки.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природных условий с юга на север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 по мере движения к северу слабеют тепло и растительность, а сезон роста становится короче.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севернее зона, тем меньше тепла и ниже растения. Самые суровые условия — в арктических пустынях.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природным зонам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долгие зимы и короткое лето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почти круглый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сезон длится большую часть года — обычно 7–9 месяцев. Его сопровождают сильные ветры, метели и полярная ночь, когда солнце долго не поднимается над горизонтом.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температура остается невысокой, а погода часто бывает сырой и переменчивой. Даже в теплые недели растения успевают пройти лишь короткий период роста и цветения.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осадков, но сыро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выпадает немного, однако из-за слабого испарения и вечной мерзлоты вода задерживается у поверхности. Поэтому почвы нередко переувлажнены, а местность заболочена.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океана климат немного мягче: морские ветры уменьшают резкие перепады температуры, а туманы делают погоду более влажной и менее устойчивой.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59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лесотундры, тундры и арктических пустынь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природные условия трех северных зон при движении к северу.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севернее зона, тем холоднее лето, беднее растительность и меньше постоянное население.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зон России по школьному курсу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многолетняя мерзлота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почвенный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северных безлесных зон формируются медленно и остаются тонкими. В них мало перегноя, поэтому растения получают ограниченное количество питательных веществ.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Тундрово-глеевые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широко распространены тундрово-глеевые почвы. Они переувлажнены, плохо прогреваются и долго остаются холодными даже в разгар короткого лета.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занимает почти всю территорию и не дает воде уходить глубоко. Из-за этого талые воды скапливаются у поверхности и образуют сырость.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Кочки и болота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оттаивает только верхний слой грунта. Поэтому появляются лужи, болота, трещины и кочки, а передвигаться по таким местам становится трудно и людям, и животным.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тундровый ландшафт
</a:t>
            </a:r>
            <a:endParaRPr lang="en-US" sz="231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климата, мерзлоты, воды и растительности в северных безлесных зонах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тундры и их приспособления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растения стелются по земле или остаются очень низкими. Так им легче переживать сильный ветер и сохранять тепло вблизи поверхности почвы.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Холодостойкие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Карликовая береза, ива, мхи и лишайники растут медленно, но умеют переносить низкие температуры. Их жизненный цикл приспособлен к долгой зиме и короткому лету.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листья и стебли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растений листья мелкие, а стебли короткие и прочные. Это помогает уменьшать потерю влаги и защищает от ломки под давлением ветра и снега.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жизненный цикл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и созревание семян должны успеть за несколько недель. Поэтому растения быстро используют теплый период и не тратят время на долгий рост.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северных безлесных зон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здесь используют густой мех, жир и сезонные перемещения, чтобы пережить морозы и нехватку пищи.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особенно важны виды, которые быстро находят корм летом и хорошо переносят долгую зиму.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основных животных северных безлесных зон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 и сезонная жизнь животных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 начало лета
</a:t>
            </a:r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появлением тепла в тундре пробуждаются насекомые, а птицы и звери становятся активнее. Именно в это время животные находят больше корма и готовятся к короткому, но очень важному сезону размножения.
</a:t>
            </a:r>
            <a:endParaRPr lang="en-US" sz="1649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пик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лемминги быстро размножаются и становятся главной добычей песца и полярной совы. Птицы выводят птенцов, а насекомые служат пищей для многих видов, усиливая жизнь всей тундры.
</a:t>
            </a:r>
            <a:endParaRPr lang="en-US" sz="1649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 отлет
</a:t>
            </a:r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похолоданием корма становится меньше, и часть птиц улетает на юг. Звери переходят на более экономный образ жизни, а многие животные накапливают жир и меняют поведение, чтобы пережить долгую зиму.
</a:t>
            </a:r>
            <a:endParaRPr lang="en-US" sz="1649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и человек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Олень — помощник в тундре
</a:t>
            </a:r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помогает людям там, где дороги почти отсутствуют. Его используют как упряжное животное, а также получают мясо и шкуры. В тундре олень остается частью повседневной жизни и традиционного хозяйства.
</a:t>
            </a:r>
            <a:endParaRPr lang="en-US" sz="1774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Кочевья и тундровый быт
</a:t>
            </a:r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Оленеводы передвигаются вслед за стадами и меняют стоянки по сезонам. Для жизни в суровом климате используют чум, теплую одежду и надежные запасы топлива. Такое хозяйство тесно связано с природным ритмом Севера.
</a:t>
            </a:r>
            <a:endParaRPr lang="en-US" sz="16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6944"/>
            <a:ext cx="4231200" cy="1673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северных территорий
</a:t>
            </a:r>
            <a:endParaRPr lang="en-US" sz="2813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виды хозяйства зависят от природных условий Севера и какие риски связаны с их развитием.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хозяйства здесь возможны только при учёте климата, мерзлоты и слабой устойчивости природной среды.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«Северные безлесные зоны»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525064"/>
            <a:ext cx="6570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образ жизни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в северных безлесных зонах немногочисленно и размещено неравномерно. Большие поселения чаще возникают у побережий, в портах и рядом с местами добычи полезных ископаемых.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дороги есть не везде, поэтому важны морские пути, авиация, вездеходы и зимники. Транспорт здесь зависит от сезона, погоды и состояния льда.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суровом климате особенно нужны тёплое жильё, надёжная одежда и запасы топлива. Люди строят быт так, чтобы сохранить тепло и защититься от ветра и метелей.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Севере требует терпения и опыта. Люди учатся учитывать погоду, снег, лёд и короткое лето, чтобы безопасно работать, передвигаться и вести хозяйство.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северных территорий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даже небольшие изменения быстро отражаются на жизни людей, животных и инфраструктуры. Особенно уязвимы дороги, здания и трубопроводы.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связаны с потеплением и мерзлотой: они усиливают повреждение построек и одновременно нарушают природные местообитания.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теме урока; условная оценка значимости проблем по материалам раздела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потепление особенно опасно для Севера
</a:t>
            </a:r>
            <a:endParaRPr lang="en-US" sz="1881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по материалам урока о северных безлесных зонах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 северной природы создают заповедники и национальные парки. Такие территории помогают сохранить места гнездования птиц, редкие растения и участки, где животные находят корм и укрытие.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добыча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добыча полезных ископаемых здесь требует особой осторожности. Если нарушить почву или растительный покров, природа восстанавливается очень медленно, а следы техники долго остаются заметными.
</a:t>
            </a:r>
            <a:endParaRPr lang="en-US" sz="1164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строго следить за отходами, топливом и выбросами предприятий и транспорта. В условиях холода загрязнение особенно опасно, потому что почвы и вода очищаются медленнее, чем в более тёплых районах.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пастбищ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тундры важно беречь оленьи пастбища и не разрушать их тяжелой техникой. От этого зависит не только жизнь животных, но и традиционное хозяйство людей, живущих на Севере.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в северных безлесных зонах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природа: традиции и адаптация
</a:t>
            </a:r>
            <a:endParaRPr lang="en-US" sz="2509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одежда хорошо защищает от ветра, мороза и влажного снега. Она помогает долго находиться на улице, передвигаться по тундре и сохранять здоровье в очень суровом климате.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учитывают смену сезонов, состояние льда и направление ветров. Поэтому пути к пастбищам, рыболовным участкам и стоянкам часто меняются в зависимости от времени года.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наблюдений передаётся в семьях из поколения в поколение. Важны сведения о снежном покрове, миграциях животных, льдах и погоде, которые помогают безопасно жить и работать.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образ жизни основан на уважении к природе. Люди не перегружают пастбища, бережно относятся к рыбе и стараются использовать ресурсы так, чтобы не нанести лишний вред окружающей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304586"/>
            <a:ext cx="3709500" cy="1249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зон Севера
</a:t>
            </a:r>
            <a:endParaRPr lang="en-US" sz="2666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меняются природные условия от лесотундры к арктическим пустыням.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севернее зона, тем холоднее климат, беднее растительность и меньше возможностей для хозяйства.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«Северные безлесные зоны»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который нужно беречь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безлесные зоны кажутся пустыми, но на самом деле это очень живые и хрупкие природные системы. Их будущее зависит от бережного отношения, разумного хозяйства и умения человека жить в согласии с природой.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2026-06-02T16:39:28Z</dcterms:created>
  <dcterms:modified xsi:type="dcterms:W3CDTF">2026-06-02T16:39:28Z</dcterms:modified>
</cp:coreProperties>
</file>